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145706718" r:id="rId2"/>
    <p:sldId id="2145706719" r:id="rId3"/>
    <p:sldId id="2145706720" r:id="rId4"/>
    <p:sldId id="2145706721" r:id="rId5"/>
    <p:sldId id="460" r:id="rId6"/>
    <p:sldId id="461" r:id="rId7"/>
    <p:sldId id="462" r:id="rId8"/>
    <p:sldId id="463" r:id="rId9"/>
    <p:sldId id="2145706714" r:id="rId10"/>
    <p:sldId id="261" r:id="rId11"/>
    <p:sldId id="262" r:id="rId12"/>
    <p:sldId id="2145706722" r:id="rId13"/>
    <p:sldId id="454" r:id="rId14"/>
    <p:sldId id="456" r:id="rId15"/>
    <p:sldId id="2145706717" r:id="rId16"/>
    <p:sldId id="279" r:id="rId17"/>
    <p:sldId id="2145706723" r:id="rId18"/>
    <p:sldId id="2145706716" r:id="rId19"/>
    <p:sldId id="466" r:id="rId20"/>
    <p:sldId id="2145706701" r:id="rId21"/>
    <p:sldId id="2145706711" r:id="rId22"/>
    <p:sldId id="259" r:id="rId23"/>
    <p:sldId id="2145706713" r:id="rId24"/>
    <p:sldId id="2145706724" r:id="rId25"/>
    <p:sldId id="317" r:id="rId26"/>
    <p:sldId id="309" r:id="rId27"/>
    <p:sldId id="311" r:id="rId28"/>
    <p:sldId id="328" r:id="rId29"/>
    <p:sldId id="2146847121" r:id="rId30"/>
    <p:sldId id="2146847124" r:id="rId31"/>
    <p:sldId id="2146847172" r:id="rId32"/>
    <p:sldId id="2134806222" r:id="rId33"/>
    <p:sldId id="319" r:id="rId34"/>
    <p:sldId id="2145706725" r:id="rId35"/>
    <p:sldId id="2145706715" r:id="rId36"/>
    <p:sldId id="321" r:id="rId37"/>
    <p:sldId id="457" r:id="rId38"/>
    <p:sldId id="458" r:id="rId39"/>
    <p:sldId id="2145706726" r:id="rId40"/>
    <p:sldId id="214684717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001A40-E5DF-460E-9157-3B38DB3388A8}" v="1" dt="2023-10-22T19:15:11.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1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ce, Dionne" userId="51d86852-e9dd-46e2-b383-be59a052a106" providerId="ADAL" clId="{48BC4978-51D0-4473-B351-DBA7838FE972}"/>
    <pc:docChg chg="custSel addSld modSld sldOrd">
      <pc:chgData name="Price, Dionne" userId="51d86852-e9dd-46e2-b383-be59a052a106" providerId="ADAL" clId="{48BC4978-51D0-4473-B351-DBA7838FE972}" dt="2023-10-20T19:02:12.702" v="199" actId="20577"/>
      <pc:docMkLst>
        <pc:docMk/>
      </pc:docMkLst>
      <pc:sldChg chg="modSp mod">
        <pc:chgData name="Price, Dionne" userId="51d86852-e9dd-46e2-b383-be59a052a106" providerId="ADAL" clId="{48BC4978-51D0-4473-B351-DBA7838FE972}" dt="2023-10-20T18:59:37.204" v="137" actId="122"/>
        <pc:sldMkLst>
          <pc:docMk/>
          <pc:sldMk cId="1711444486" sldId="319"/>
        </pc:sldMkLst>
        <pc:spChg chg="mod">
          <ac:chgData name="Price, Dionne" userId="51d86852-e9dd-46e2-b383-be59a052a106" providerId="ADAL" clId="{48BC4978-51D0-4473-B351-DBA7838FE972}" dt="2023-10-20T18:59:37.204" v="137" actId="122"/>
          <ac:spMkLst>
            <pc:docMk/>
            <pc:sldMk cId="1711444486" sldId="319"/>
            <ac:spMk id="2" creationId="{50B4D78D-CBBE-C948-790B-239A10EF8852}"/>
          </ac:spMkLst>
        </pc:spChg>
        <pc:spChg chg="mod">
          <ac:chgData name="Price, Dionne" userId="51d86852-e9dd-46e2-b383-be59a052a106" providerId="ADAL" clId="{48BC4978-51D0-4473-B351-DBA7838FE972}" dt="2023-10-20T18:41:08.463" v="86" actId="20577"/>
          <ac:spMkLst>
            <pc:docMk/>
            <pc:sldMk cId="1711444486" sldId="319"/>
            <ac:spMk id="3" creationId="{5DE3B550-3C0F-2F76-FDF1-E0B83150D669}"/>
          </ac:spMkLst>
        </pc:spChg>
      </pc:sldChg>
      <pc:sldChg chg="modSp add mod">
        <pc:chgData name="Price, Dionne" userId="51d86852-e9dd-46e2-b383-be59a052a106" providerId="ADAL" clId="{48BC4978-51D0-4473-B351-DBA7838FE972}" dt="2023-10-20T18:39:59.834" v="27" actId="1582"/>
        <pc:sldMkLst>
          <pc:docMk/>
          <pc:sldMk cId="86162820" sldId="2134806222"/>
        </pc:sldMkLst>
        <pc:spChg chg="mod">
          <ac:chgData name="Price, Dionne" userId="51d86852-e9dd-46e2-b383-be59a052a106" providerId="ADAL" clId="{48BC4978-51D0-4473-B351-DBA7838FE972}" dt="2023-10-20T18:39:44.442" v="26" actId="122"/>
          <ac:spMkLst>
            <pc:docMk/>
            <pc:sldMk cId="86162820" sldId="2134806222"/>
            <ac:spMk id="2" creationId="{B7208ABA-6654-49B1-81CD-9AE0F3FC9331}"/>
          </ac:spMkLst>
        </pc:spChg>
        <pc:picChg chg="mod">
          <ac:chgData name="Price, Dionne" userId="51d86852-e9dd-46e2-b383-be59a052a106" providerId="ADAL" clId="{48BC4978-51D0-4473-B351-DBA7838FE972}" dt="2023-10-20T18:39:59.834" v="27" actId="1582"/>
          <ac:picMkLst>
            <pc:docMk/>
            <pc:sldMk cId="86162820" sldId="2134806222"/>
            <ac:picMk id="4" creationId="{24954B03-A750-470B-A67A-5386B18EE416}"/>
          </ac:picMkLst>
        </pc:picChg>
      </pc:sldChg>
      <pc:sldChg chg="modSp mod">
        <pc:chgData name="Price, Dionne" userId="51d86852-e9dd-46e2-b383-be59a052a106" providerId="ADAL" clId="{48BC4978-51D0-4473-B351-DBA7838FE972}" dt="2023-10-20T18:41:48.992" v="89" actId="113"/>
        <pc:sldMkLst>
          <pc:docMk/>
          <pc:sldMk cId="1664263201" sldId="2145706718"/>
        </pc:sldMkLst>
        <pc:spChg chg="mod">
          <ac:chgData name="Price, Dionne" userId="51d86852-e9dd-46e2-b383-be59a052a106" providerId="ADAL" clId="{48BC4978-51D0-4473-B351-DBA7838FE972}" dt="2023-10-20T18:41:48.992" v="89" actId="113"/>
          <ac:spMkLst>
            <pc:docMk/>
            <pc:sldMk cId="1664263201" sldId="2145706718"/>
            <ac:spMk id="4" creationId="{B29D130D-6041-1A42-FB13-88B219C33907}"/>
          </ac:spMkLst>
        </pc:spChg>
      </pc:sldChg>
      <pc:sldChg chg="modSp mod">
        <pc:chgData name="Price, Dionne" userId="51d86852-e9dd-46e2-b383-be59a052a106" providerId="ADAL" clId="{48BC4978-51D0-4473-B351-DBA7838FE972}" dt="2023-10-20T18:58:55.636" v="136" actId="113"/>
        <pc:sldMkLst>
          <pc:docMk/>
          <pc:sldMk cId="1064480610" sldId="2145706719"/>
        </pc:sldMkLst>
        <pc:spChg chg="mod">
          <ac:chgData name="Price, Dionne" userId="51d86852-e9dd-46e2-b383-be59a052a106" providerId="ADAL" clId="{48BC4978-51D0-4473-B351-DBA7838FE972}" dt="2023-10-20T18:58:55.636" v="136" actId="113"/>
          <ac:spMkLst>
            <pc:docMk/>
            <pc:sldMk cId="1064480610" sldId="2145706719"/>
            <ac:spMk id="2" creationId="{5CE2E850-2DE1-36B1-EB90-54D43E1BDF97}"/>
          </ac:spMkLst>
        </pc:spChg>
        <pc:spChg chg="mod">
          <ac:chgData name="Price, Dionne" userId="51d86852-e9dd-46e2-b383-be59a052a106" providerId="ADAL" clId="{48BC4978-51D0-4473-B351-DBA7838FE972}" dt="2023-10-20T18:58:51.501" v="134" actId="5793"/>
          <ac:spMkLst>
            <pc:docMk/>
            <pc:sldMk cId="1064480610" sldId="2145706719"/>
            <ac:spMk id="3" creationId="{AB2807D0-E0C0-F470-BCA9-790A40137F3E}"/>
          </ac:spMkLst>
        </pc:spChg>
      </pc:sldChg>
      <pc:sldChg chg="modSp mod">
        <pc:chgData name="Price, Dionne" userId="51d86852-e9dd-46e2-b383-be59a052a106" providerId="ADAL" clId="{48BC4978-51D0-4473-B351-DBA7838FE972}" dt="2023-10-20T19:02:12.702" v="199" actId="20577"/>
        <pc:sldMkLst>
          <pc:docMk/>
          <pc:sldMk cId="3326490242" sldId="2145706726"/>
        </pc:sldMkLst>
        <pc:spChg chg="mod">
          <ac:chgData name="Price, Dionne" userId="51d86852-e9dd-46e2-b383-be59a052a106" providerId="ADAL" clId="{48BC4978-51D0-4473-B351-DBA7838FE972}" dt="2023-10-20T19:02:12.702" v="199" actId="20577"/>
          <ac:spMkLst>
            <pc:docMk/>
            <pc:sldMk cId="3326490242" sldId="2145706726"/>
            <ac:spMk id="3" creationId="{255C3DF8-FD0B-50A0-3502-010FC349F4FA}"/>
          </ac:spMkLst>
        </pc:spChg>
      </pc:sldChg>
      <pc:sldChg chg="modSp add mod">
        <pc:chgData name="Price, Dionne" userId="51d86852-e9dd-46e2-b383-be59a052a106" providerId="ADAL" clId="{48BC4978-51D0-4473-B351-DBA7838FE972}" dt="2023-10-20T18:34:16.268" v="5" actId="122"/>
        <pc:sldMkLst>
          <pc:docMk/>
          <pc:sldMk cId="1628174361" sldId="2146847121"/>
        </pc:sldMkLst>
        <pc:spChg chg="mod">
          <ac:chgData name="Price, Dionne" userId="51d86852-e9dd-46e2-b383-be59a052a106" providerId="ADAL" clId="{48BC4978-51D0-4473-B351-DBA7838FE972}" dt="2023-10-20T18:34:16.268" v="5" actId="122"/>
          <ac:spMkLst>
            <pc:docMk/>
            <pc:sldMk cId="1628174361" sldId="2146847121"/>
            <ac:spMk id="2" creationId="{CC38DA17-D23A-07DC-07A1-D9655852EDC9}"/>
          </ac:spMkLst>
        </pc:spChg>
      </pc:sldChg>
      <pc:sldChg chg="modSp add mod">
        <pc:chgData name="Price, Dionne" userId="51d86852-e9dd-46e2-b383-be59a052a106" providerId="ADAL" clId="{48BC4978-51D0-4473-B351-DBA7838FE972}" dt="2023-10-20T18:46:15.589" v="90" actId="6549"/>
        <pc:sldMkLst>
          <pc:docMk/>
          <pc:sldMk cId="722342030" sldId="2146847124"/>
        </pc:sldMkLst>
        <pc:spChg chg="mod">
          <ac:chgData name="Price, Dionne" userId="51d86852-e9dd-46e2-b383-be59a052a106" providerId="ADAL" clId="{48BC4978-51D0-4473-B351-DBA7838FE972}" dt="2023-10-20T18:46:15.589" v="90" actId="6549"/>
          <ac:spMkLst>
            <pc:docMk/>
            <pc:sldMk cId="722342030" sldId="2146847124"/>
            <ac:spMk id="2" creationId="{28EEAF75-D7AE-45E0-A962-A0F86385573A}"/>
          </ac:spMkLst>
        </pc:spChg>
      </pc:sldChg>
      <pc:sldChg chg="modSp add mod">
        <pc:chgData name="Price, Dionne" userId="51d86852-e9dd-46e2-b383-be59a052a106" providerId="ADAL" clId="{48BC4978-51D0-4473-B351-DBA7838FE972}" dt="2023-10-20T18:55:25.843" v="96" actId="5793"/>
        <pc:sldMkLst>
          <pc:docMk/>
          <pc:sldMk cId="2175960210" sldId="2146847172"/>
        </pc:sldMkLst>
        <pc:spChg chg="mod">
          <ac:chgData name="Price, Dionne" userId="51d86852-e9dd-46e2-b383-be59a052a106" providerId="ADAL" clId="{48BC4978-51D0-4473-B351-DBA7838FE972}" dt="2023-10-20T18:55:25.843" v="96" actId="5793"/>
          <ac:spMkLst>
            <pc:docMk/>
            <pc:sldMk cId="2175960210" sldId="2146847172"/>
            <ac:spMk id="2" creationId="{2AD72AF4-EBE6-BEA0-D08E-BE67AA977ED8}"/>
          </ac:spMkLst>
        </pc:spChg>
      </pc:sldChg>
      <pc:sldChg chg="modSp new mod ord">
        <pc:chgData name="Price, Dionne" userId="51d86852-e9dd-46e2-b383-be59a052a106" providerId="ADAL" clId="{48BC4978-51D0-4473-B351-DBA7838FE972}" dt="2023-10-20T19:00:36.523" v="195" actId="20577"/>
        <pc:sldMkLst>
          <pc:docMk/>
          <pc:sldMk cId="1993642564" sldId="2146847173"/>
        </pc:sldMkLst>
        <pc:spChg chg="mod">
          <ac:chgData name="Price, Dionne" userId="51d86852-e9dd-46e2-b383-be59a052a106" providerId="ADAL" clId="{48BC4978-51D0-4473-B351-DBA7838FE972}" dt="2023-10-20T19:00:22.760" v="190" actId="113"/>
          <ac:spMkLst>
            <pc:docMk/>
            <pc:sldMk cId="1993642564" sldId="2146847173"/>
            <ac:spMk id="2" creationId="{C79B47CE-67E0-1196-32A1-AA7525C47FD9}"/>
          </ac:spMkLst>
        </pc:spChg>
        <pc:spChg chg="mod">
          <ac:chgData name="Price, Dionne" userId="51d86852-e9dd-46e2-b383-be59a052a106" providerId="ADAL" clId="{48BC4978-51D0-4473-B351-DBA7838FE972}" dt="2023-10-20T19:00:36.523" v="195" actId="20577"/>
          <ac:spMkLst>
            <pc:docMk/>
            <pc:sldMk cId="1993642564" sldId="2146847173"/>
            <ac:spMk id="3" creationId="{E3BD4C3F-6E7C-9410-C82F-1A346803D380}"/>
          </ac:spMkLst>
        </pc:spChg>
      </pc:sldChg>
    </pc:docChg>
  </pc:docChgLst>
  <pc:docChgLst>
    <pc:chgData name="Price, Dionne" userId="51d86852-e9dd-46e2-b383-be59a052a106" providerId="ADAL" clId="{36001A40-E5DF-460E-9157-3B38DB3388A8}"/>
    <pc:docChg chg="modSld">
      <pc:chgData name="Price, Dionne" userId="51d86852-e9dd-46e2-b383-be59a052a106" providerId="ADAL" clId="{36001A40-E5DF-460E-9157-3B38DB3388A8}" dt="2023-10-22T19:17:00.762" v="125" actId="1076"/>
      <pc:docMkLst>
        <pc:docMk/>
      </pc:docMkLst>
      <pc:sldChg chg="delSp modSp mod">
        <pc:chgData name="Price, Dionne" userId="51d86852-e9dd-46e2-b383-be59a052a106" providerId="ADAL" clId="{36001A40-E5DF-460E-9157-3B38DB3388A8}" dt="2023-10-22T19:17:00.762" v="125" actId="1076"/>
        <pc:sldMkLst>
          <pc:docMk/>
          <pc:sldMk cId="3326490242" sldId="2145706726"/>
        </pc:sldMkLst>
        <pc:spChg chg="mod">
          <ac:chgData name="Price, Dionne" userId="51d86852-e9dd-46e2-b383-be59a052a106" providerId="ADAL" clId="{36001A40-E5DF-460E-9157-3B38DB3388A8}" dt="2023-10-22T19:17:00.762" v="125" actId="1076"/>
          <ac:spMkLst>
            <pc:docMk/>
            <pc:sldMk cId="3326490242" sldId="2145706726"/>
            <ac:spMk id="3" creationId="{255C3DF8-FD0B-50A0-3502-010FC349F4FA}"/>
          </ac:spMkLst>
        </pc:spChg>
        <pc:picChg chg="del">
          <ac:chgData name="Price, Dionne" userId="51d86852-e9dd-46e2-b383-be59a052a106" providerId="ADAL" clId="{36001A40-E5DF-460E-9157-3B38DB3388A8}" dt="2023-10-22T19:15:11.464" v="0" actId="21"/>
          <ac:picMkLst>
            <pc:docMk/>
            <pc:sldMk cId="3326490242" sldId="2145706726"/>
            <ac:picMk id="1028" creationId="{742553DA-84C5-E408-0154-80D86838036F}"/>
          </ac:picMkLst>
        </pc:picChg>
      </pc:sldChg>
    </pc:docChg>
  </pc:docChgLst>
  <pc:docChgLst>
    <pc:chgData name="Price, Dionne" userId="51d86852-e9dd-46e2-b383-be59a052a106" providerId="ADAL" clId="{A8A743D7-CDA7-4408-83FB-1F1DDAD6C03E}"/>
    <pc:docChg chg="undo custSel addSld delSld modSld sldOrd">
      <pc:chgData name="Price, Dionne" userId="51d86852-e9dd-46e2-b383-be59a052a106" providerId="ADAL" clId="{A8A743D7-CDA7-4408-83FB-1F1DDAD6C03E}" dt="2023-10-20T13:15:13.431" v="1743" actId="21"/>
      <pc:docMkLst>
        <pc:docMk/>
      </pc:docMkLst>
      <pc:sldChg chg="add">
        <pc:chgData name="Price, Dionne" userId="51d86852-e9dd-46e2-b383-be59a052a106" providerId="ADAL" clId="{A8A743D7-CDA7-4408-83FB-1F1DDAD6C03E}" dt="2023-10-20T12:23:04.478" v="521"/>
        <pc:sldMkLst>
          <pc:docMk/>
          <pc:sldMk cId="4070256872" sldId="259"/>
        </pc:sldMkLst>
      </pc:sldChg>
      <pc:sldChg chg="add del">
        <pc:chgData name="Price, Dionne" userId="51d86852-e9dd-46e2-b383-be59a052a106" providerId="ADAL" clId="{A8A743D7-CDA7-4408-83FB-1F1DDAD6C03E}" dt="2023-10-20T00:24:44.784" v="108" actId="2696"/>
        <pc:sldMkLst>
          <pc:docMk/>
          <pc:sldMk cId="2708208292" sldId="260"/>
        </pc:sldMkLst>
      </pc:sldChg>
      <pc:sldChg chg="modSp add mod ord">
        <pc:chgData name="Price, Dionne" userId="51d86852-e9dd-46e2-b383-be59a052a106" providerId="ADAL" clId="{A8A743D7-CDA7-4408-83FB-1F1DDAD6C03E}" dt="2023-10-20T13:04:42.954" v="1431" actId="122"/>
        <pc:sldMkLst>
          <pc:docMk/>
          <pc:sldMk cId="3965439825" sldId="261"/>
        </pc:sldMkLst>
        <pc:spChg chg="mod">
          <ac:chgData name="Price, Dionne" userId="51d86852-e9dd-46e2-b383-be59a052a106" providerId="ADAL" clId="{A8A743D7-CDA7-4408-83FB-1F1DDAD6C03E}" dt="2023-10-20T13:04:42.954" v="1431" actId="122"/>
          <ac:spMkLst>
            <pc:docMk/>
            <pc:sldMk cId="3965439825" sldId="261"/>
            <ac:spMk id="2" creationId="{00000000-0000-0000-0000-000000000000}"/>
          </ac:spMkLst>
        </pc:spChg>
      </pc:sldChg>
      <pc:sldChg chg="modSp add mod ord">
        <pc:chgData name="Price, Dionne" userId="51d86852-e9dd-46e2-b383-be59a052a106" providerId="ADAL" clId="{A8A743D7-CDA7-4408-83FB-1F1DDAD6C03E}" dt="2023-10-20T13:04:48.617" v="1432" actId="122"/>
        <pc:sldMkLst>
          <pc:docMk/>
          <pc:sldMk cId="4250849654" sldId="262"/>
        </pc:sldMkLst>
        <pc:spChg chg="mod">
          <ac:chgData name="Price, Dionne" userId="51d86852-e9dd-46e2-b383-be59a052a106" providerId="ADAL" clId="{A8A743D7-CDA7-4408-83FB-1F1DDAD6C03E}" dt="2023-10-20T13:04:48.617" v="1432" actId="122"/>
          <ac:spMkLst>
            <pc:docMk/>
            <pc:sldMk cId="4250849654" sldId="262"/>
            <ac:spMk id="2" creationId="{00000000-0000-0000-0000-000000000000}"/>
          </ac:spMkLst>
        </pc:spChg>
      </pc:sldChg>
      <pc:sldChg chg="modSp add mod">
        <pc:chgData name="Price, Dionne" userId="51d86852-e9dd-46e2-b383-be59a052a106" providerId="ADAL" clId="{A8A743D7-CDA7-4408-83FB-1F1DDAD6C03E}" dt="2023-10-20T13:05:58.068" v="1450" actId="122"/>
        <pc:sldMkLst>
          <pc:docMk/>
          <pc:sldMk cId="2719449767" sldId="309"/>
        </pc:sldMkLst>
        <pc:spChg chg="mod">
          <ac:chgData name="Price, Dionne" userId="51d86852-e9dd-46e2-b383-be59a052a106" providerId="ADAL" clId="{A8A743D7-CDA7-4408-83FB-1F1DDAD6C03E}" dt="2023-10-20T13:05:58.068" v="1450" actId="122"/>
          <ac:spMkLst>
            <pc:docMk/>
            <pc:sldMk cId="2719449767" sldId="309"/>
            <ac:spMk id="2" creationId="{26FCF772-EE88-43F3-AA90-0B5F1A4FA322}"/>
          </ac:spMkLst>
        </pc:spChg>
      </pc:sldChg>
      <pc:sldChg chg="modSp add mod">
        <pc:chgData name="Price, Dionne" userId="51d86852-e9dd-46e2-b383-be59a052a106" providerId="ADAL" clId="{A8A743D7-CDA7-4408-83FB-1F1DDAD6C03E}" dt="2023-10-20T13:06:01.942" v="1451" actId="122"/>
        <pc:sldMkLst>
          <pc:docMk/>
          <pc:sldMk cId="3843830321" sldId="311"/>
        </pc:sldMkLst>
        <pc:spChg chg="mod">
          <ac:chgData name="Price, Dionne" userId="51d86852-e9dd-46e2-b383-be59a052a106" providerId="ADAL" clId="{A8A743D7-CDA7-4408-83FB-1F1DDAD6C03E}" dt="2023-10-20T13:06:01.942" v="1451" actId="122"/>
          <ac:spMkLst>
            <pc:docMk/>
            <pc:sldMk cId="3843830321" sldId="311"/>
            <ac:spMk id="2" creationId="{26FCF772-EE88-43F3-AA90-0B5F1A4FA322}"/>
          </ac:spMkLst>
        </pc:spChg>
      </pc:sldChg>
      <pc:sldChg chg="modSp add mod ord">
        <pc:chgData name="Price, Dionne" userId="51d86852-e9dd-46e2-b383-be59a052a106" providerId="ADAL" clId="{A8A743D7-CDA7-4408-83FB-1F1DDAD6C03E}" dt="2023-10-20T13:05:40.570" v="1447" actId="5793"/>
        <pc:sldMkLst>
          <pc:docMk/>
          <pc:sldMk cId="2650912214" sldId="317"/>
        </pc:sldMkLst>
        <pc:spChg chg="mod">
          <ac:chgData name="Price, Dionne" userId="51d86852-e9dd-46e2-b383-be59a052a106" providerId="ADAL" clId="{A8A743D7-CDA7-4408-83FB-1F1DDAD6C03E}" dt="2023-10-20T13:05:40.570" v="1447" actId="5793"/>
          <ac:spMkLst>
            <pc:docMk/>
            <pc:sldMk cId="2650912214" sldId="317"/>
            <ac:spMk id="2" creationId="{00000000-0000-0000-0000-000000000000}"/>
          </ac:spMkLst>
        </pc:spChg>
        <pc:spChg chg="mod">
          <ac:chgData name="Price, Dionne" userId="51d86852-e9dd-46e2-b383-be59a052a106" providerId="ADAL" clId="{A8A743D7-CDA7-4408-83FB-1F1DDAD6C03E}" dt="2023-10-20T13:05:29.667" v="1438" actId="27636"/>
          <ac:spMkLst>
            <pc:docMk/>
            <pc:sldMk cId="2650912214" sldId="317"/>
            <ac:spMk id="3" creationId="{00000000-0000-0000-0000-000000000000}"/>
          </ac:spMkLst>
        </pc:spChg>
      </pc:sldChg>
      <pc:sldChg chg="add ord">
        <pc:chgData name="Price, Dionne" userId="51d86852-e9dd-46e2-b383-be59a052a106" providerId="ADAL" clId="{A8A743D7-CDA7-4408-83FB-1F1DDAD6C03E}" dt="2023-10-20T12:11:09.992" v="485"/>
        <pc:sldMkLst>
          <pc:docMk/>
          <pc:sldMk cId="1711444486" sldId="319"/>
        </pc:sldMkLst>
      </pc:sldChg>
      <pc:sldChg chg="add del">
        <pc:chgData name="Price, Dionne" userId="51d86852-e9dd-46e2-b383-be59a052a106" providerId="ADAL" clId="{A8A743D7-CDA7-4408-83FB-1F1DDAD6C03E}" dt="2023-10-20T00:14:02.810" v="67" actId="2696"/>
        <pc:sldMkLst>
          <pc:docMk/>
          <pc:sldMk cId="3090072074" sldId="320"/>
        </pc:sldMkLst>
      </pc:sldChg>
      <pc:sldChg chg="addSp modSp mod ord">
        <pc:chgData name="Price, Dionne" userId="51d86852-e9dd-46e2-b383-be59a052a106" providerId="ADAL" clId="{A8A743D7-CDA7-4408-83FB-1F1DDAD6C03E}" dt="2023-10-20T13:09:53.839" v="1498" actId="1076"/>
        <pc:sldMkLst>
          <pc:docMk/>
          <pc:sldMk cId="2641842194" sldId="321"/>
        </pc:sldMkLst>
        <pc:spChg chg="mod">
          <ac:chgData name="Price, Dionne" userId="51d86852-e9dd-46e2-b383-be59a052a106" providerId="ADAL" clId="{A8A743D7-CDA7-4408-83FB-1F1DDAD6C03E}" dt="2023-10-20T13:06:28.147" v="1454" actId="113"/>
          <ac:spMkLst>
            <pc:docMk/>
            <pc:sldMk cId="2641842194" sldId="321"/>
            <ac:spMk id="2" creationId="{629B01A4-E746-1A3A-4CCF-BCCBCFD10D60}"/>
          </ac:spMkLst>
        </pc:spChg>
        <pc:spChg chg="mod">
          <ac:chgData name="Price, Dionne" userId="51d86852-e9dd-46e2-b383-be59a052a106" providerId="ADAL" clId="{A8A743D7-CDA7-4408-83FB-1F1DDAD6C03E}" dt="2023-10-20T13:09:53.839" v="1498" actId="1076"/>
          <ac:spMkLst>
            <pc:docMk/>
            <pc:sldMk cId="2641842194" sldId="321"/>
            <ac:spMk id="3" creationId="{D62CCAC9-3FB2-AFFC-DD5C-27227AA97A04}"/>
          </ac:spMkLst>
        </pc:spChg>
        <pc:spChg chg="add mod">
          <ac:chgData name="Price, Dionne" userId="51d86852-e9dd-46e2-b383-be59a052a106" providerId="ADAL" clId="{A8A743D7-CDA7-4408-83FB-1F1DDAD6C03E}" dt="2023-10-20T13:09:44.877" v="1494"/>
          <ac:spMkLst>
            <pc:docMk/>
            <pc:sldMk cId="2641842194" sldId="321"/>
            <ac:spMk id="4" creationId="{5053F3FB-ED10-E01A-5F27-F1E168072BF2}"/>
          </ac:spMkLst>
        </pc:spChg>
      </pc:sldChg>
      <pc:sldChg chg="modSp add mod ord">
        <pc:chgData name="Price, Dionne" userId="51d86852-e9dd-46e2-b383-be59a052a106" providerId="ADAL" clId="{A8A743D7-CDA7-4408-83FB-1F1DDAD6C03E}" dt="2023-10-20T13:06:19.390" v="1453" actId="113"/>
        <pc:sldMkLst>
          <pc:docMk/>
          <pc:sldMk cId="319199142" sldId="328"/>
        </pc:sldMkLst>
        <pc:spChg chg="mod">
          <ac:chgData name="Price, Dionne" userId="51d86852-e9dd-46e2-b383-be59a052a106" providerId="ADAL" clId="{A8A743D7-CDA7-4408-83FB-1F1DDAD6C03E}" dt="2023-10-20T13:06:19.390" v="1453" actId="113"/>
          <ac:spMkLst>
            <pc:docMk/>
            <pc:sldMk cId="319199142" sldId="328"/>
            <ac:spMk id="2" creationId="{AF489EA8-2CE3-454C-BCE4-20F0EE8CDF46}"/>
          </ac:spMkLst>
        </pc:spChg>
      </pc:sldChg>
      <pc:sldChg chg="addSp delSp modSp add del mod modClrScheme chgLayout">
        <pc:chgData name="Price, Dionne" userId="51d86852-e9dd-46e2-b383-be59a052a106" providerId="ADAL" clId="{A8A743D7-CDA7-4408-83FB-1F1DDAD6C03E}" dt="2023-10-20T13:01:49.365" v="1371" actId="2696"/>
        <pc:sldMkLst>
          <pc:docMk/>
          <pc:sldMk cId="3786238469" sldId="336"/>
        </pc:sldMkLst>
        <pc:spChg chg="mod ord">
          <ac:chgData name="Price, Dionne" userId="51d86852-e9dd-46e2-b383-be59a052a106" providerId="ADAL" clId="{A8A743D7-CDA7-4408-83FB-1F1DDAD6C03E}" dt="2023-10-20T12:54:55.445" v="1289" actId="700"/>
          <ac:spMkLst>
            <pc:docMk/>
            <pc:sldMk cId="3786238469" sldId="336"/>
            <ac:spMk id="2" creationId="{4C255146-76C3-DB4C-D11B-A25F4C8F4E21}"/>
          </ac:spMkLst>
        </pc:spChg>
        <pc:spChg chg="mod ord">
          <ac:chgData name="Price, Dionne" userId="51d86852-e9dd-46e2-b383-be59a052a106" providerId="ADAL" clId="{A8A743D7-CDA7-4408-83FB-1F1DDAD6C03E}" dt="2023-10-20T12:54:55.445" v="1289" actId="700"/>
          <ac:spMkLst>
            <pc:docMk/>
            <pc:sldMk cId="3786238469" sldId="336"/>
            <ac:spMk id="3" creationId="{6C45C850-6EFB-3BB7-9815-FC87C75F67B2}"/>
          </ac:spMkLst>
        </pc:spChg>
        <pc:spChg chg="add del mod ord">
          <ac:chgData name="Price, Dionne" userId="51d86852-e9dd-46e2-b383-be59a052a106" providerId="ADAL" clId="{A8A743D7-CDA7-4408-83FB-1F1DDAD6C03E}" dt="2023-10-20T12:54:55.445" v="1289" actId="700"/>
          <ac:spMkLst>
            <pc:docMk/>
            <pc:sldMk cId="3786238469" sldId="336"/>
            <ac:spMk id="4" creationId="{CA93381E-5538-72BF-8A50-A64D891416CD}"/>
          </ac:spMkLst>
        </pc:spChg>
        <pc:picChg chg="add del mod ord">
          <ac:chgData name="Price, Dionne" userId="51d86852-e9dd-46e2-b383-be59a052a106" providerId="ADAL" clId="{A8A743D7-CDA7-4408-83FB-1F1DDAD6C03E}" dt="2023-10-20T12:54:54.895" v="1288" actId="22"/>
          <ac:picMkLst>
            <pc:docMk/>
            <pc:sldMk cId="3786238469" sldId="336"/>
            <ac:picMk id="6" creationId="{07AE2F36-D239-3B98-1B5D-CA1ABB5BF2B7}"/>
          </ac:picMkLst>
        </pc:picChg>
      </pc:sldChg>
      <pc:sldChg chg="addSp delSp modSp mod ord modClrScheme chgLayout">
        <pc:chgData name="Price, Dionne" userId="51d86852-e9dd-46e2-b383-be59a052a106" providerId="ADAL" clId="{A8A743D7-CDA7-4408-83FB-1F1DDAD6C03E}" dt="2023-10-20T12:49:49.783" v="1066" actId="700"/>
        <pc:sldMkLst>
          <pc:docMk/>
          <pc:sldMk cId="391993042" sldId="454"/>
        </pc:sldMkLst>
        <pc:spChg chg="mod ord">
          <ac:chgData name="Price, Dionne" userId="51d86852-e9dd-46e2-b383-be59a052a106" providerId="ADAL" clId="{A8A743D7-CDA7-4408-83FB-1F1DDAD6C03E}" dt="2023-10-20T12:49:49.783" v="1066" actId="700"/>
          <ac:spMkLst>
            <pc:docMk/>
            <pc:sldMk cId="391993042" sldId="454"/>
            <ac:spMk id="2" creationId="{00000000-0000-0000-0000-000000000000}"/>
          </ac:spMkLst>
        </pc:spChg>
        <pc:spChg chg="add del mod ord">
          <ac:chgData name="Price, Dionne" userId="51d86852-e9dd-46e2-b383-be59a052a106" providerId="ADAL" clId="{A8A743D7-CDA7-4408-83FB-1F1DDAD6C03E}" dt="2023-10-20T12:49:49.783" v="1066" actId="700"/>
          <ac:spMkLst>
            <pc:docMk/>
            <pc:sldMk cId="391993042" sldId="454"/>
            <ac:spMk id="3" creationId="{C43399A9-5D4D-D25D-FA2D-FBBA16CBA413}"/>
          </ac:spMkLst>
        </pc:spChg>
      </pc:sldChg>
      <pc:sldChg chg="addSp modSp mod">
        <pc:chgData name="Price, Dionne" userId="51d86852-e9dd-46e2-b383-be59a052a106" providerId="ADAL" clId="{A8A743D7-CDA7-4408-83FB-1F1DDAD6C03E}" dt="2023-10-20T13:07:44.109" v="1467" actId="313"/>
        <pc:sldMkLst>
          <pc:docMk/>
          <pc:sldMk cId="3074979273" sldId="457"/>
        </pc:sldMkLst>
        <pc:spChg chg="mod">
          <ac:chgData name="Price, Dionne" userId="51d86852-e9dd-46e2-b383-be59a052a106" providerId="ADAL" clId="{A8A743D7-CDA7-4408-83FB-1F1DDAD6C03E}" dt="2023-10-20T13:06:48.043" v="1458" actId="122"/>
          <ac:spMkLst>
            <pc:docMk/>
            <pc:sldMk cId="3074979273" sldId="457"/>
            <ac:spMk id="2" creationId="{DEA9CFB1-3802-9129-FC16-1FEEFCF94799}"/>
          </ac:spMkLst>
        </pc:spChg>
        <pc:spChg chg="mod">
          <ac:chgData name="Price, Dionne" userId="51d86852-e9dd-46e2-b383-be59a052a106" providerId="ADAL" clId="{A8A743D7-CDA7-4408-83FB-1F1DDAD6C03E}" dt="2023-10-20T13:07:44.109" v="1467" actId="313"/>
          <ac:spMkLst>
            <pc:docMk/>
            <pc:sldMk cId="3074979273" sldId="457"/>
            <ac:spMk id="3" creationId="{9AA4A28C-DC80-5493-3DFC-6AACF4C28651}"/>
          </ac:spMkLst>
        </pc:spChg>
        <pc:spChg chg="add mod">
          <ac:chgData name="Price, Dionne" userId="51d86852-e9dd-46e2-b383-be59a052a106" providerId="ADAL" clId="{A8A743D7-CDA7-4408-83FB-1F1DDAD6C03E}" dt="2023-10-20T13:07:21.162" v="1461"/>
          <ac:spMkLst>
            <pc:docMk/>
            <pc:sldMk cId="3074979273" sldId="457"/>
            <ac:spMk id="4" creationId="{2C15C20E-3850-5B0D-419E-502E919E018A}"/>
          </ac:spMkLst>
        </pc:spChg>
      </pc:sldChg>
      <pc:sldChg chg="addSp modSp mod">
        <pc:chgData name="Price, Dionne" userId="51d86852-e9dd-46e2-b383-be59a052a106" providerId="ADAL" clId="{A8A743D7-CDA7-4408-83FB-1F1DDAD6C03E}" dt="2023-10-20T13:08:36.851" v="1474" actId="1076"/>
        <pc:sldMkLst>
          <pc:docMk/>
          <pc:sldMk cId="2436098114" sldId="458"/>
        </pc:sldMkLst>
        <pc:spChg chg="mod">
          <ac:chgData name="Price, Dionne" userId="51d86852-e9dd-46e2-b383-be59a052a106" providerId="ADAL" clId="{A8A743D7-CDA7-4408-83FB-1F1DDAD6C03E}" dt="2023-10-20T13:06:43.103" v="1457" actId="122"/>
          <ac:spMkLst>
            <pc:docMk/>
            <pc:sldMk cId="2436098114" sldId="458"/>
            <ac:spMk id="2" creationId="{CFD1B04C-39EF-99E4-9277-FA89E8764386}"/>
          </ac:spMkLst>
        </pc:spChg>
        <pc:spChg chg="mod">
          <ac:chgData name="Price, Dionne" userId="51d86852-e9dd-46e2-b383-be59a052a106" providerId="ADAL" clId="{A8A743D7-CDA7-4408-83FB-1F1DDAD6C03E}" dt="2023-10-20T13:08:19.454" v="1471" actId="27636"/>
          <ac:spMkLst>
            <pc:docMk/>
            <pc:sldMk cId="2436098114" sldId="458"/>
            <ac:spMk id="3" creationId="{44FEC8F6-5F83-A012-83FB-C5B293CE53AA}"/>
          </ac:spMkLst>
        </pc:spChg>
        <pc:spChg chg="add mod">
          <ac:chgData name="Price, Dionne" userId="51d86852-e9dd-46e2-b383-be59a052a106" providerId="ADAL" clId="{A8A743D7-CDA7-4408-83FB-1F1DDAD6C03E}" dt="2023-10-20T13:08:36.851" v="1474" actId="1076"/>
          <ac:spMkLst>
            <pc:docMk/>
            <pc:sldMk cId="2436098114" sldId="458"/>
            <ac:spMk id="4" creationId="{6208A306-7FD3-E5CD-4E26-CFE0B3E30EC8}"/>
          </ac:spMkLst>
        </pc:spChg>
      </pc:sldChg>
      <pc:sldChg chg="del">
        <pc:chgData name="Price, Dionne" userId="51d86852-e9dd-46e2-b383-be59a052a106" providerId="ADAL" clId="{A8A743D7-CDA7-4408-83FB-1F1DDAD6C03E}" dt="2023-10-20T12:02:03.760" v="473" actId="2696"/>
        <pc:sldMkLst>
          <pc:docMk/>
          <pc:sldMk cId="1034346574" sldId="459"/>
        </pc:sldMkLst>
      </pc:sldChg>
      <pc:sldChg chg="modSp mod ord">
        <pc:chgData name="Price, Dionne" userId="51d86852-e9dd-46e2-b383-be59a052a106" providerId="ADAL" clId="{A8A743D7-CDA7-4408-83FB-1F1DDAD6C03E}" dt="2023-10-20T13:04:01.139" v="1420" actId="113"/>
        <pc:sldMkLst>
          <pc:docMk/>
          <pc:sldMk cId="257123941" sldId="460"/>
        </pc:sldMkLst>
        <pc:spChg chg="mod">
          <ac:chgData name="Price, Dionne" userId="51d86852-e9dd-46e2-b383-be59a052a106" providerId="ADAL" clId="{A8A743D7-CDA7-4408-83FB-1F1DDAD6C03E}" dt="2023-10-20T13:04:01.139" v="1420" actId="113"/>
          <ac:spMkLst>
            <pc:docMk/>
            <pc:sldMk cId="257123941" sldId="460"/>
            <ac:spMk id="2" creationId="{C7270FA4-CCD6-AB11-47D3-0150D541256A}"/>
          </ac:spMkLst>
        </pc:spChg>
      </pc:sldChg>
      <pc:sldChg chg="modSp mod ord">
        <pc:chgData name="Price, Dionne" userId="51d86852-e9dd-46e2-b383-be59a052a106" providerId="ADAL" clId="{A8A743D7-CDA7-4408-83FB-1F1DDAD6C03E}" dt="2023-10-20T13:04:16.066" v="1424" actId="113"/>
        <pc:sldMkLst>
          <pc:docMk/>
          <pc:sldMk cId="2999446359" sldId="461"/>
        </pc:sldMkLst>
        <pc:spChg chg="mod">
          <ac:chgData name="Price, Dionne" userId="51d86852-e9dd-46e2-b383-be59a052a106" providerId="ADAL" clId="{A8A743D7-CDA7-4408-83FB-1F1DDAD6C03E}" dt="2023-10-20T13:04:16.066" v="1424" actId="113"/>
          <ac:spMkLst>
            <pc:docMk/>
            <pc:sldMk cId="2999446359" sldId="461"/>
            <ac:spMk id="2" creationId="{89900C33-FCCC-1D35-BC4B-8920E9684FB2}"/>
          </ac:spMkLst>
        </pc:spChg>
      </pc:sldChg>
      <pc:sldChg chg="modSp mod ord">
        <pc:chgData name="Price, Dionne" userId="51d86852-e9dd-46e2-b383-be59a052a106" providerId="ADAL" clId="{A8A743D7-CDA7-4408-83FB-1F1DDAD6C03E}" dt="2023-10-20T13:04:22.205" v="1426" actId="113"/>
        <pc:sldMkLst>
          <pc:docMk/>
          <pc:sldMk cId="3818740010" sldId="462"/>
        </pc:sldMkLst>
        <pc:spChg chg="mod">
          <ac:chgData name="Price, Dionne" userId="51d86852-e9dd-46e2-b383-be59a052a106" providerId="ADAL" clId="{A8A743D7-CDA7-4408-83FB-1F1DDAD6C03E}" dt="2023-10-20T13:04:22.205" v="1426" actId="113"/>
          <ac:spMkLst>
            <pc:docMk/>
            <pc:sldMk cId="3818740010" sldId="462"/>
            <ac:spMk id="2" creationId="{AC6FEC2F-B8C7-DE63-FCB7-08472910FE8A}"/>
          </ac:spMkLst>
        </pc:spChg>
      </pc:sldChg>
      <pc:sldChg chg="modSp mod ord">
        <pc:chgData name="Price, Dionne" userId="51d86852-e9dd-46e2-b383-be59a052a106" providerId="ADAL" clId="{A8A743D7-CDA7-4408-83FB-1F1DDAD6C03E}" dt="2023-10-20T13:04:26.893" v="1428" actId="122"/>
        <pc:sldMkLst>
          <pc:docMk/>
          <pc:sldMk cId="1674869780" sldId="463"/>
        </pc:sldMkLst>
        <pc:spChg chg="mod">
          <ac:chgData name="Price, Dionne" userId="51d86852-e9dd-46e2-b383-be59a052a106" providerId="ADAL" clId="{A8A743D7-CDA7-4408-83FB-1F1DDAD6C03E}" dt="2023-10-20T13:04:26.893" v="1428" actId="122"/>
          <ac:spMkLst>
            <pc:docMk/>
            <pc:sldMk cId="1674869780" sldId="463"/>
            <ac:spMk id="2" creationId="{18268DCB-8153-8CFC-60D6-96DF1B4879E6}"/>
          </ac:spMkLst>
        </pc:spChg>
      </pc:sldChg>
      <pc:sldChg chg="modSp mod">
        <pc:chgData name="Price, Dionne" userId="51d86852-e9dd-46e2-b383-be59a052a106" providerId="ADAL" clId="{A8A743D7-CDA7-4408-83FB-1F1DDAD6C03E}" dt="2023-10-20T13:05:10.875" v="1435" actId="122"/>
        <pc:sldMkLst>
          <pc:docMk/>
          <pc:sldMk cId="2969409475" sldId="2145706701"/>
        </pc:sldMkLst>
        <pc:spChg chg="mod">
          <ac:chgData name="Price, Dionne" userId="51d86852-e9dd-46e2-b383-be59a052a106" providerId="ADAL" clId="{A8A743D7-CDA7-4408-83FB-1F1DDAD6C03E}" dt="2023-10-20T13:05:10.875" v="1435" actId="122"/>
          <ac:spMkLst>
            <pc:docMk/>
            <pc:sldMk cId="2969409475" sldId="2145706701"/>
            <ac:spMk id="2" creationId="{9CA89348-7370-45AA-87B6-38320B6AC61F}"/>
          </ac:spMkLst>
        </pc:spChg>
      </pc:sldChg>
      <pc:sldChg chg="modSp mod">
        <pc:chgData name="Price, Dionne" userId="51d86852-e9dd-46e2-b383-be59a052a106" providerId="ADAL" clId="{A8A743D7-CDA7-4408-83FB-1F1DDAD6C03E}" dt="2023-10-20T00:21:36.893" v="103" actId="113"/>
        <pc:sldMkLst>
          <pc:docMk/>
          <pc:sldMk cId="1773753430" sldId="2145706711"/>
        </pc:sldMkLst>
        <pc:spChg chg="mod">
          <ac:chgData name="Price, Dionne" userId="51d86852-e9dd-46e2-b383-be59a052a106" providerId="ADAL" clId="{A8A743D7-CDA7-4408-83FB-1F1DDAD6C03E}" dt="2023-10-20T00:21:36.893" v="103" actId="113"/>
          <ac:spMkLst>
            <pc:docMk/>
            <pc:sldMk cId="1773753430" sldId="2145706711"/>
            <ac:spMk id="2" creationId="{FFCA3013-B95C-CA06-55BF-7A9B8DAAF118}"/>
          </ac:spMkLst>
        </pc:spChg>
        <pc:spChg chg="mod">
          <ac:chgData name="Price, Dionne" userId="51d86852-e9dd-46e2-b383-be59a052a106" providerId="ADAL" clId="{A8A743D7-CDA7-4408-83FB-1F1DDAD6C03E}" dt="2023-10-20T00:15:23.547" v="100" actId="27636"/>
          <ac:spMkLst>
            <pc:docMk/>
            <pc:sldMk cId="1773753430" sldId="2145706711"/>
            <ac:spMk id="3" creationId="{4B48A54B-950D-E54D-6ADA-0FD3F20D8C04}"/>
          </ac:spMkLst>
        </pc:spChg>
      </pc:sldChg>
      <pc:sldChg chg="modSp del mod">
        <pc:chgData name="Price, Dionne" userId="51d86852-e9dd-46e2-b383-be59a052a106" providerId="ADAL" clId="{A8A743D7-CDA7-4408-83FB-1F1DDAD6C03E}" dt="2023-10-20T00:21:49.868" v="105" actId="2696"/>
        <pc:sldMkLst>
          <pc:docMk/>
          <pc:sldMk cId="4154725316" sldId="2145706712"/>
        </pc:sldMkLst>
        <pc:spChg chg="mod">
          <ac:chgData name="Price, Dionne" userId="51d86852-e9dd-46e2-b383-be59a052a106" providerId="ADAL" clId="{A8A743D7-CDA7-4408-83FB-1F1DDAD6C03E}" dt="2023-10-20T00:21:44.878" v="104" actId="113"/>
          <ac:spMkLst>
            <pc:docMk/>
            <pc:sldMk cId="4154725316" sldId="2145706712"/>
            <ac:spMk id="2" creationId="{FFCA3013-B95C-CA06-55BF-7A9B8DAAF118}"/>
          </ac:spMkLst>
        </pc:spChg>
      </pc:sldChg>
      <pc:sldChg chg="addSp delSp modSp mod">
        <pc:chgData name="Price, Dionne" userId="51d86852-e9dd-46e2-b383-be59a052a106" providerId="ADAL" clId="{A8A743D7-CDA7-4408-83FB-1F1DDAD6C03E}" dt="2023-10-20T12:52:57.989" v="1279" actId="20577"/>
        <pc:sldMkLst>
          <pc:docMk/>
          <pc:sldMk cId="1352181004" sldId="2145706713"/>
        </pc:sldMkLst>
        <pc:spChg chg="mod">
          <ac:chgData name="Price, Dionne" userId="51d86852-e9dd-46e2-b383-be59a052a106" providerId="ADAL" clId="{A8A743D7-CDA7-4408-83FB-1F1DDAD6C03E}" dt="2023-10-20T12:52:57.989" v="1279" actId="20577"/>
          <ac:spMkLst>
            <pc:docMk/>
            <pc:sldMk cId="1352181004" sldId="2145706713"/>
            <ac:spMk id="2" creationId="{F8E91DD4-2AEE-D9A0-954D-292824964EB7}"/>
          </ac:spMkLst>
        </pc:spChg>
        <pc:spChg chg="del">
          <ac:chgData name="Price, Dionne" userId="51d86852-e9dd-46e2-b383-be59a052a106" providerId="ADAL" clId="{A8A743D7-CDA7-4408-83FB-1F1DDAD6C03E}" dt="2023-10-19T23:50:34.348" v="0" actId="22"/>
          <ac:spMkLst>
            <pc:docMk/>
            <pc:sldMk cId="1352181004" sldId="2145706713"/>
            <ac:spMk id="3" creationId="{85EC0A75-CB83-3015-CB76-390D8BB5FA0E}"/>
          </ac:spMkLst>
        </pc:spChg>
        <pc:picChg chg="add mod ord">
          <ac:chgData name="Price, Dionne" userId="51d86852-e9dd-46e2-b383-be59a052a106" providerId="ADAL" clId="{A8A743D7-CDA7-4408-83FB-1F1DDAD6C03E}" dt="2023-10-20T00:26:51.527" v="136" actId="1076"/>
          <ac:picMkLst>
            <pc:docMk/>
            <pc:sldMk cId="1352181004" sldId="2145706713"/>
            <ac:picMk id="5" creationId="{163AEC86-BCAE-1774-B3B8-8501B2401342}"/>
          </ac:picMkLst>
        </pc:picChg>
        <pc:picChg chg="add mod">
          <ac:chgData name="Price, Dionne" userId="51d86852-e9dd-46e2-b383-be59a052a106" providerId="ADAL" clId="{A8A743D7-CDA7-4408-83FB-1F1DDAD6C03E}" dt="2023-10-20T00:26:49.435" v="135" actId="1076"/>
          <ac:picMkLst>
            <pc:docMk/>
            <pc:sldMk cId="1352181004" sldId="2145706713"/>
            <ac:picMk id="7" creationId="{4949D2C9-6924-36D7-3AA1-0AF21EDD06A6}"/>
          </ac:picMkLst>
        </pc:picChg>
        <pc:inkChg chg="add">
          <ac:chgData name="Price, Dionne" userId="51d86852-e9dd-46e2-b383-be59a052a106" providerId="ADAL" clId="{A8A743D7-CDA7-4408-83FB-1F1DDAD6C03E}" dt="2023-10-20T12:21:18.284" v="520" actId="9405"/>
          <ac:inkMkLst>
            <pc:docMk/>
            <pc:sldMk cId="1352181004" sldId="2145706713"/>
            <ac:inkMk id="10" creationId="{E0F4864D-C48B-6A0E-9D0A-D63884AB90D7}"/>
          </ac:inkMkLst>
        </pc:inkChg>
        <pc:cxnChg chg="add mod">
          <ac:chgData name="Price, Dionne" userId="51d86852-e9dd-46e2-b383-be59a052a106" providerId="ADAL" clId="{A8A743D7-CDA7-4408-83FB-1F1DDAD6C03E}" dt="2023-10-20T00:26:34.765" v="133" actId="1582"/>
          <ac:cxnSpMkLst>
            <pc:docMk/>
            <pc:sldMk cId="1352181004" sldId="2145706713"/>
            <ac:cxnSpMk id="9" creationId="{402B9F8A-1E05-613C-11D3-1BE6CEA6C1B7}"/>
          </ac:cxnSpMkLst>
        </pc:cxnChg>
      </pc:sldChg>
      <pc:sldChg chg="new del">
        <pc:chgData name="Price, Dionne" userId="51d86852-e9dd-46e2-b383-be59a052a106" providerId="ADAL" clId="{A8A743D7-CDA7-4408-83FB-1F1DDAD6C03E}" dt="2023-10-20T00:05:50.041" v="21" actId="680"/>
        <pc:sldMkLst>
          <pc:docMk/>
          <pc:sldMk cId="3107831118" sldId="2145706714"/>
        </pc:sldMkLst>
      </pc:sldChg>
      <pc:sldChg chg="addSp delSp modSp new mod ord">
        <pc:chgData name="Price, Dionne" userId="51d86852-e9dd-46e2-b383-be59a052a106" providerId="ADAL" clId="{A8A743D7-CDA7-4408-83FB-1F1DDAD6C03E}" dt="2023-10-20T13:04:35.076" v="1430" actId="113"/>
        <pc:sldMkLst>
          <pc:docMk/>
          <pc:sldMk cId="3757973446" sldId="2145706714"/>
        </pc:sldMkLst>
        <pc:spChg chg="mod">
          <ac:chgData name="Price, Dionne" userId="51d86852-e9dd-46e2-b383-be59a052a106" providerId="ADAL" clId="{A8A743D7-CDA7-4408-83FB-1F1DDAD6C03E}" dt="2023-10-20T13:04:35.076" v="1430" actId="113"/>
          <ac:spMkLst>
            <pc:docMk/>
            <pc:sldMk cId="3757973446" sldId="2145706714"/>
            <ac:spMk id="2" creationId="{121DCD2D-796D-56C2-2208-B4920F3217AB}"/>
          </ac:spMkLst>
        </pc:spChg>
        <pc:spChg chg="add del">
          <ac:chgData name="Price, Dionne" userId="51d86852-e9dd-46e2-b383-be59a052a106" providerId="ADAL" clId="{A8A743D7-CDA7-4408-83FB-1F1DDAD6C03E}" dt="2023-10-20T00:06:28.921" v="27"/>
          <ac:spMkLst>
            <pc:docMk/>
            <pc:sldMk cId="3757973446" sldId="2145706714"/>
            <ac:spMk id="3" creationId="{4C7DCBFA-4A0A-2241-0773-A538235A0A09}"/>
          </ac:spMkLst>
        </pc:spChg>
        <pc:spChg chg="add mod">
          <ac:chgData name="Price, Dionne" userId="51d86852-e9dd-46e2-b383-be59a052a106" providerId="ADAL" clId="{A8A743D7-CDA7-4408-83FB-1F1DDAD6C03E}" dt="2023-10-20T00:08:06.304" v="39" actId="1076"/>
          <ac:spMkLst>
            <pc:docMk/>
            <pc:sldMk cId="3757973446" sldId="2145706714"/>
            <ac:spMk id="6" creationId="{AA43D89C-9142-1AC7-0452-A0726A7ED64E}"/>
          </ac:spMkLst>
        </pc:spChg>
        <pc:picChg chg="add del mod">
          <ac:chgData name="Price, Dionne" userId="51d86852-e9dd-46e2-b383-be59a052a106" providerId="ADAL" clId="{A8A743D7-CDA7-4408-83FB-1F1DDAD6C03E}" dt="2023-10-20T00:06:16.549" v="26"/>
          <ac:picMkLst>
            <pc:docMk/>
            <pc:sldMk cId="3757973446" sldId="2145706714"/>
            <ac:picMk id="4" creationId="{405F5A0A-104A-B7BB-D41F-9003F0A1A64A}"/>
          </ac:picMkLst>
        </pc:picChg>
        <pc:picChg chg="add mod">
          <ac:chgData name="Price, Dionne" userId="51d86852-e9dd-46e2-b383-be59a052a106" providerId="ADAL" clId="{A8A743D7-CDA7-4408-83FB-1F1DDAD6C03E}" dt="2023-10-20T00:08:00.258" v="38" actId="1076"/>
          <ac:picMkLst>
            <pc:docMk/>
            <pc:sldMk cId="3757973446" sldId="2145706714"/>
            <ac:picMk id="5" creationId="{AA358A63-0C88-5C37-EDF4-D98C7B27D31C}"/>
          </ac:picMkLst>
        </pc:picChg>
        <pc:picChg chg="add mod">
          <ac:chgData name="Price, Dionne" userId="51d86852-e9dd-46e2-b383-be59a052a106" providerId="ADAL" clId="{A8A743D7-CDA7-4408-83FB-1F1DDAD6C03E}" dt="2023-10-20T00:08:10.496" v="40" actId="14100"/>
          <ac:picMkLst>
            <pc:docMk/>
            <pc:sldMk cId="3757973446" sldId="2145706714"/>
            <ac:picMk id="7" creationId="{B9A71A67-90A5-9BD1-7C05-9B1A9BCD4CC5}"/>
          </ac:picMkLst>
        </pc:picChg>
      </pc:sldChg>
      <pc:sldChg chg="new del">
        <pc:chgData name="Price, Dionne" userId="51d86852-e9dd-46e2-b383-be59a052a106" providerId="ADAL" clId="{A8A743D7-CDA7-4408-83FB-1F1DDAD6C03E}" dt="2023-10-20T00:22:19.240" v="106" actId="2696"/>
        <pc:sldMkLst>
          <pc:docMk/>
          <pc:sldMk cId="953165782" sldId="2145706715"/>
        </pc:sldMkLst>
      </pc:sldChg>
      <pc:sldChg chg="addSp delSp modSp new mod">
        <pc:chgData name="Price, Dionne" userId="51d86852-e9dd-46e2-b383-be59a052a106" providerId="ADAL" clId="{A8A743D7-CDA7-4408-83FB-1F1DDAD6C03E}" dt="2023-10-20T00:48:01.837" v="225" actId="6549"/>
        <pc:sldMkLst>
          <pc:docMk/>
          <pc:sldMk cId="3382816351" sldId="2145706715"/>
        </pc:sldMkLst>
        <pc:spChg chg="mod">
          <ac:chgData name="Price, Dionne" userId="51d86852-e9dd-46e2-b383-be59a052a106" providerId="ADAL" clId="{A8A743D7-CDA7-4408-83FB-1F1DDAD6C03E}" dt="2023-10-20T00:48:01.837" v="225" actId="6549"/>
          <ac:spMkLst>
            <pc:docMk/>
            <pc:sldMk cId="3382816351" sldId="2145706715"/>
            <ac:spMk id="2" creationId="{0C4ECCF9-3684-0D96-8E16-D673287EC26C}"/>
          </ac:spMkLst>
        </pc:spChg>
        <pc:spChg chg="del">
          <ac:chgData name="Price, Dionne" userId="51d86852-e9dd-46e2-b383-be59a052a106" providerId="ADAL" clId="{A8A743D7-CDA7-4408-83FB-1F1DDAD6C03E}" dt="2023-10-20T00:44:24.547" v="176" actId="1032"/>
          <ac:spMkLst>
            <pc:docMk/>
            <pc:sldMk cId="3382816351" sldId="2145706715"/>
            <ac:spMk id="3" creationId="{DFF57626-1228-AB9A-0C0D-642BCC953CDF}"/>
          </ac:spMkLst>
        </pc:spChg>
        <pc:graphicFrameChg chg="add mod modGraphic">
          <ac:chgData name="Price, Dionne" userId="51d86852-e9dd-46e2-b383-be59a052a106" providerId="ADAL" clId="{A8A743D7-CDA7-4408-83FB-1F1DDAD6C03E}" dt="2023-10-20T00:44:38.662" v="194" actId="20577"/>
          <ac:graphicFrameMkLst>
            <pc:docMk/>
            <pc:sldMk cId="3382816351" sldId="2145706715"/>
            <ac:graphicFrameMk id="4" creationId="{8F02A4DE-77E6-6FBE-6791-FB42207CFA7C}"/>
          </ac:graphicFrameMkLst>
        </pc:graphicFrameChg>
      </pc:sldChg>
      <pc:sldChg chg="addSp delSp modSp new mod modClrScheme chgLayout">
        <pc:chgData name="Price, Dionne" userId="51d86852-e9dd-46e2-b383-be59a052a106" providerId="ADAL" clId="{A8A743D7-CDA7-4408-83FB-1F1DDAD6C03E}" dt="2023-10-20T12:01:57.392" v="472" actId="14100"/>
        <pc:sldMkLst>
          <pc:docMk/>
          <pc:sldMk cId="936509423" sldId="2145706716"/>
        </pc:sldMkLst>
        <pc:spChg chg="del mod ord">
          <ac:chgData name="Price, Dionne" userId="51d86852-e9dd-46e2-b383-be59a052a106" providerId="ADAL" clId="{A8A743D7-CDA7-4408-83FB-1F1DDAD6C03E}" dt="2023-10-20T11:57:59.807" v="386" actId="700"/>
          <ac:spMkLst>
            <pc:docMk/>
            <pc:sldMk cId="936509423" sldId="2145706716"/>
            <ac:spMk id="2" creationId="{11EFBF59-B86E-BACD-5207-B8F8DBAF25BC}"/>
          </ac:spMkLst>
        </pc:spChg>
        <pc:spChg chg="del mod">
          <ac:chgData name="Price, Dionne" userId="51d86852-e9dd-46e2-b383-be59a052a106" providerId="ADAL" clId="{A8A743D7-CDA7-4408-83FB-1F1DDAD6C03E}" dt="2023-10-20T11:57:22.801" v="383" actId="22"/>
          <ac:spMkLst>
            <pc:docMk/>
            <pc:sldMk cId="936509423" sldId="2145706716"/>
            <ac:spMk id="3" creationId="{EE441436-21C0-9CDD-16A2-DEABB95D235F}"/>
          </ac:spMkLst>
        </pc:spChg>
        <pc:spChg chg="add mod ord">
          <ac:chgData name="Price, Dionne" userId="51d86852-e9dd-46e2-b383-be59a052a106" providerId="ADAL" clId="{A8A743D7-CDA7-4408-83FB-1F1DDAD6C03E}" dt="2023-10-20T11:58:32.835" v="389"/>
          <ac:spMkLst>
            <pc:docMk/>
            <pc:sldMk cId="936509423" sldId="2145706716"/>
            <ac:spMk id="6" creationId="{F12E935F-4942-72DE-0662-3C1EBD5A00FE}"/>
          </ac:spMkLst>
        </pc:spChg>
        <pc:spChg chg="add mod ord">
          <ac:chgData name="Price, Dionne" userId="51d86852-e9dd-46e2-b383-be59a052a106" providerId="ADAL" clId="{A8A743D7-CDA7-4408-83FB-1F1DDAD6C03E}" dt="2023-10-20T12:01:50.403" v="469" actId="1076"/>
          <ac:spMkLst>
            <pc:docMk/>
            <pc:sldMk cId="936509423" sldId="2145706716"/>
            <ac:spMk id="7" creationId="{F555A67D-70DA-4EA5-E47A-259BBBD60ED1}"/>
          </ac:spMkLst>
        </pc:spChg>
        <pc:picChg chg="add mod ord">
          <ac:chgData name="Price, Dionne" userId="51d86852-e9dd-46e2-b383-be59a052a106" providerId="ADAL" clId="{A8A743D7-CDA7-4408-83FB-1F1DDAD6C03E}" dt="2023-10-20T12:01:57.392" v="472" actId="14100"/>
          <ac:picMkLst>
            <pc:docMk/>
            <pc:sldMk cId="936509423" sldId="2145706716"/>
            <ac:picMk id="5" creationId="{7E480C18-4045-6ADE-DF09-249DC8C18E51}"/>
          </ac:picMkLst>
        </pc:picChg>
      </pc:sldChg>
      <pc:sldChg chg="add del ord">
        <pc:chgData name="Price, Dionne" userId="51d86852-e9dd-46e2-b383-be59a052a106" providerId="ADAL" clId="{A8A743D7-CDA7-4408-83FB-1F1DDAD6C03E}" dt="2023-10-20T00:47:47.179" v="224" actId="2696"/>
        <pc:sldMkLst>
          <pc:docMk/>
          <pc:sldMk cId="2425868235" sldId="2145706716"/>
        </pc:sldMkLst>
      </pc:sldChg>
      <pc:sldChg chg="addSp delSp modSp new mod modClrScheme chgLayout">
        <pc:chgData name="Price, Dionne" userId="51d86852-e9dd-46e2-b383-be59a052a106" providerId="ADAL" clId="{A8A743D7-CDA7-4408-83FB-1F1DDAD6C03E}" dt="2023-10-20T12:20:29.530" v="519" actId="14100"/>
        <pc:sldMkLst>
          <pc:docMk/>
          <pc:sldMk cId="1044978202" sldId="2145706717"/>
        </pc:sldMkLst>
        <pc:spChg chg="del">
          <ac:chgData name="Price, Dionne" userId="51d86852-e9dd-46e2-b383-be59a052a106" providerId="ADAL" clId="{A8A743D7-CDA7-4408-83FB-1F1DDAD6C03E}" dt="2023-10-20T12:20:08.434" v="515" actId="21"/>
          <ac:spMkLst>
            <pc:docMk/>
            <pc:sldMk cId="1044978202" sldId="2145706717"/>
            <ac:spMk id="2" creationId="{C572E063-2BB7-DEA5-9621-4D0CDC36EC80}"/>
          </ac:spMkLst>
        </pc:spChg>
        <pc:spChg chg="del mod ord">
          <ac:chgData name="Price, Dionne" userId="51d86852-e9dd-46e2-b383-be59a052a106" providerId="ADAL" clId="{A8A743D7-CDA7-4408-83FB-1F1DDAD6C03E}" dt="2023-10-20T12:20:14.493" v="516" actId="700"/>
          <ac:spMkLst>
            <pc:docMk/>
            <pc:sldMk cId="1044978202" sldId="2145706717"/>
            <ac:spMk id="3" creationId="{B64AF8F6-CF3A-950A-234C-79A4761DE393}"/>
          </ac:spMkLst>
        </pc:spChg>
        <pc:spChg chg="add del mod ord">
          <ac:chgData name="Price, Dionne" userId="51d86852-e9dd-46e2-b383-be59a052a106" providerId="ADAL" clId="{A8A743D7-CDA7-4408-83FB-1F1DDAD6C03E}" dt="2023-10-20T12:20:19.573" v="517" actId="21"/>
          <ac:spMkLst>
            <pc:docMk/>
            <pc:sldMk cId="1044978202" sldId="2145706717"/>
            <ac:spMk id="6" creationId="{5120AD5F-9EF7-0DCC-960B-EF0CE17D26FE}"/>
          </ac:spMkLst>
        </pc:spChg>
        <pc:spChg chg="add del mod ord">
          <ac:chgData name="Price, Dionne" userId="51d86852-e9dd-46e2-b383-be59a052a106" providerId="ADAL" clId="{A8A743D7-CDA7-4408-83FB-1F1DDAD6C03E}" dt="2023-10-20T12:20:22.630" v="518" actId="21"/>
          <ac:spMkLst>
            <pc:docMk/>
            <pc:sldMk cId="1044978202" sldId="2145706717"/>
            <ac:spMk id="7" creationId="{690051BD-C6DB-9186-C27A-6539015998F6}"/>
          </ac:spMkLst>
        </pc:spChg>
        <pc:picChg chg="add mod">
          <ac:chgData name="Price, Dionne" userId="51d86852-e9dd-46e2-b383-be59a052a106" providerId="ADAL" clId="{A8A743D7-CDA7-4408-83FB-1F1DDAD6C03E}" dt="2023-10-20T12:20:29.530" v="519" actId="14100"/>
          <ac:picMkLst>
            <pc:docMk/>
            <pc:sldMk cId="1044978202" sldId="2145706717"/>
            <ac:picMk id="5" creationId="{6E6107E1-600C-E99D-3E89-D4BF1612204E}"/>
          </ac:picMkLst>
        </pc:picChg>
      </pc:sldChg>
      <pc:sldChg chg="addSp delSp modSp new mod ord modClrScheme chgLayout">
        <pc:chgData name="Price, Dionne" userId="51d86852-e9dd-46e2-b383-be59a052a106" providerId="ADAL" clId="{A8A743D7-CDA7-4408-83FB-1F1DDAD6C03E}" dt="2023-10-20T12:35:43.489" v="636"/>
        <pc:sldMkLst>
          <pc:docMk/>
          <pc:sldMk cId="1664263201" sldId="2145706718"/>
        </pc:sldMkLst>
        <pc:spChg chg="del mod ord">
          <ac:chgData name="Price, Dionne" userId="51d86852-e9dd-46e2-b383-be59a052a106" providerId="ADAL" clId="{A8A743D7-CDA7-4408-83FB-1F1DDAD6C03E}" dt="2023-10-20T12:34:02.508" v="523" actId="700"/>
          <ac:spMkLst>
            <pc:docMk/>
            <pc:sldMk cId="1664263201" sldId="2145706718"/>
            <ac:spMk id="2" creationId="{B9A3645C-303E-1C74-7663-45D04482963C}"/>
          </ac:spMkLst>
        </pc:spChg>
        <pc:spChg chg="del mod ord">
          <ac:chgData name="Price, Dionne" userId="51d86852-e9dd-46e2-b383-be59a052a106" providerId="ADAL" clId="{A8A743D7-CDA7-4408-83FB-1F1DDAD6C03E}" dt="2023-10-20T12:34:02.508" v="523" actId="700"/>
          <ac:spMkLst>
            <pc:docMk/>
            <pc:sldMk cId="1664263201" sldId="2145706718"/>
            <ac:spMk id="3" creationId="{076518E7-5764-023D-05EA-6AA6E65B0476}"/>
          </ac:spMkLst>
        </pc:spChg>
        <pc:spChg chg="add mod ord">
          <ac:chgData name="Price, Dionne" userId="51d86852-e9dd-46e2-b383-be59a052a106" providerId="ADAL" clId="{A8A743D7-CDA7-4408-83FB-1F1DDAD6C03E}" dt="2023-10-20T12:35:17.573" v="574" actId="20577"/>
          <ac:spMkLst>
            <pc:docMk/>
            <pc:sldMk cId="1664263201" sldId="2145706718"/>
            <ac:spMk id="4" creationId="{B29D130D-6041-1A42-FB13-88B219C33907}"/>
          </ac:spMkLst>
        </pc:spChg>
        <pc:spChg chg="add mod ord">
          <ac:chgData name="Price, Dionne" userId="51d86852-e9dd-46e2-b383-be59a052a106" providerId="ADAL" clId="{A8A743D7-CDA7-4408-83FB-1F1DDAD6C03E}" dt="2023-10-20T12:35:36.473" v="634" actId="20577"/>
          <ac:spMkLst>
            <pc:docMk/>
            <pc:sldMk cId="1664263201" sldId="2145706718"/>
            <ac:spMk id="5" creationId="{5B38B3D1-8437-7FB9-CF64-061203C8A4CD}"/>
          </ac:spMkLst>
        </pc:spChg>
        <pc:inkChg chg="add del">
          <ac:chgData name="Price, Dionne" userId="51d86852-e9dd-46e2-b383-be59a052a106" providerId="ADAL" clId="{A8A743D7-CDA7-4408-83FB-1F1DDAD6C03E}" dt="2023-10-20T12:34:08.785" v="527" actId="9405"/>
          <ac:inkMkLst>
            <pc:docMk/>
            <pc:sldMk cId="1664263201" sldId="2145706718"/>
            <ac:inkMk id="6" creationId="{98C7E269-C6D3-54DA-029F-91A36481B328}"/>
          </ac:inkMkLst>
        </pc:inkChg>
        <pc:inkChg chg="add del">
          <ac:chgData name="Price, Dionne" userId="51d86852-e9dd-46e2-b383-be59a052a106" providerId="ADAL" clId="{A8A743D7-CDA7-4408-83FB-1F1DDAD6C03E}" dt="2023-10-20T12:34:08.339" v="526" actId="9405"/>
          <ac:inkMkLst>
            <pc:docMk/>
            <pc:sldMk cId="1664263201" sldId="2145706718"/>
            <ac:inkMk id="7" creationId="{6C8BADF8-8B79-1529-31D9-E540407D1D88}"/>
          </ac:inkMkLst>
        </pc:inkChg>
        <pc:inkChg chg="add">
          <ac:chgData name="Price, Dionne" userId="51d86852-e9dd-46e2-b383-be59a052a106" providerId="ADAL" clId="{A8A743D7-CDA7-4408-83FB-1F1DDAD6C03E}" dt="2023-10-20T12:34:23.721" v="528" actId="9405"/>
          <ac:inkMkLst>
            <pc:docMk/>
            <pc:sldMk cId="1664263201" sldId="2145706718"/>
            <ac:inkMk id="8" creationId="{A10724B4-1B3A-E532-754C-E4D20D39C5D9}"/>
          </ac:inkMkLst>
        </pc:inkChg>
        <pc:inkChg chg="add del">
          <ac:chgData name="Price, Dionne" userId="51d86852-e9dd-46e2-b383-be59a052a106" providerId="ADAL" clId="{A8A743D7-CDA7-4408-83FB-1F1DDAD6C03E}" dt="2023-10-20T12:34:44.210" v="532"/>
          <ac:inkMkLst>
            <pc:docMk/>
            <pc:sldMk cId="1664263201" sldId="2145706718"/>
            <ac:inkMk id="9" creationId="{B003CBAE-863B-0148-07D2-1FDC88C539DC}"/>
          </ac:inkMkLst>
        </pc:inkChg>
        <pc:inkChg chg="add del">
          <ac:chgData name="Price, Dionne" userId="51d86852-e9dd-46e2-b383-be59a052a106" providerId="ADAL" clId="{A8A743D7-CDA7-4408-83FB-1F1DDAD6C03E}" dt="2023-10-20T12:34:44.210" v="531"/>
          <ac:inkMkLst>
            <pc:docMk/>
            <pc:sldMk cId="1664263201" sldId="2145706718"/>
            <ac:inkMk id="10" creationId="{1DF2F25A-6C8E-48E4-3BA9-51F87FD42114}"/>
          </ac:inkMkLst>
        </pc:inkChg>
      </pc:sldChg>
      <pc:sldChg chg="modSp new mod">
        <pc:chgData name="Price, Dionne" userId="51d86852-e9dd-46e2-b383-be59a052a106" providerId="ADAL" clId="{A8A743D7-CDA7-4408-83FB-1F1DDAD6C03E}" dt="2023-10-20T12:35:55.467" v="647" actId="20577"/>
        <pc:sldMkLst>
          <pc:docMk/>
          <pc:sldMk cId="1064480610" sldId="2145706719"/>
        </pc:sldMkLst>
        <pc:spChg chg="mod">
          <ac:chgData name="Price, Dionne" userId="51d86852-e9dd-46e2-b383-be59a052a106" providerId="ADAL" clId="{A8A743D7-CDA7-4408-83FB-1F1DDAD6C03E}" dt="2023-10-20T12:35:55.467" v="647" actId="20577"/>
          <ac:spMkLst>
            <pc:docMk/>
            <pc:sldMk cId="1064480610" sldId="2145706719"/>
            <ac:spMk id="2" creationId="{5CE2E850-2DE1-36B1-EB90-54D43E1BDF97}"/>
          </ac:spMkLst>
        </pc:spChg>
      </pc:sldChg>
      <pc:sldChg chg="modSp new mod">
        <pc:chgData name="Price, Dionne" userId="51d86852-e9dd-46e2-b383-be59a052a106" providerId="ADAL" clId="{A8A743D7-CDA7-4408-83FB-1F1DDAD6C03E}" dt="2023-10-20T13:03:48.442" v="1418" actId="255"/>
        <pc:sldMkLst>
          <pc:docMk/>
          <pc:sldMk cId="4215719983" sldId="2145706720"/>
        </pc:sldMkLst>
        <pc:spChg chg="mod">
          <ac:chgData name="Price, Dionne" userId="51d86852-e9dd-46e2-b383-be59a052a106" providerId="ADAL" clId="{A8A743D7-CDA7-4408-83FB-1F1DDAD6C03E}" dt="2023-10-20T13:03:48.442" v="1418" actId="255"/>
          <ac:spMkLst>
            <pc:docMk/>
            <pc:sldMk cId="4215719983" sldId="2145706720"/>
            <ac:spMk id="2" creationId="{1FC3B363-F5FB-9E34-4F35-4B8BD596B43E}"/>
          </ac:spMkLst>
        </pc:spChg>
        <pc:spChg chg="mod">
          <ac:chgData name="Price, Dionne" userId="51d86852-e9dd-46e2-b383-be59a052a106" providerId="ADAL" clId="{A8A743D7-CDA7-4408-83FB-1F1DDAD6C03E}" dt="2023-10-20T13:03:43.866" v="1417" actId="255"/>
          <ac:spMkLst>
            <pc:docMk/>
            <pc:sldMk cId="4215719983" sldId="2145706720"/>
            <ac:spMk id="3" creationId="{9F6E42A4-6D14-76CC-861B-0982183C309E}"/>
          </ac:spMkLst>
        </pc:spChg>
      </pc:sldChg>
      <pc:sldChg chg="addSp delSp modSp new mod ord modClrScheme chgLayout">
        <pc:chgData name="Price, Dionne" userId="51d86852-e9dd-46e2-b383-be59a052a106" providerId="ADAL" clId="{A8A743D7-CDA7-4408-83FB-1F1DDAD6C03E}" dt="2023-10-20T13:14:49.374" v="1740" actId="21"/>
        <pc:sldMkLst>
          <pc:docMk/>
          <pc:sldMk cId="677185446" sldId="2145706721"/>
        </pc:sldMkLst>
        <pc:spChg chg="del mod ord">
          <ac:chgData name="Price, Dionne" userId="51d86852-e9dd-46e2-b383-be59a052a106" providerId="ADAL" clId="{A8A743D7-CDA7-4408-83FB-1F1DDAD6C03E}" dt="2023-10-20T12:49:07.880" v="1037" actId="700"/>
          <ac:spMkLst>
            <pc:docMk/>
            <pc:sldMk cId="677185446" sldId="2145706721"/>
            <ac:spMk id="2" creationId="{23726AF7-AE8E-B048-B583-4DA5CA971BE6}"/>
          </ac:spMkLst>
        </pc:spChg>
        <pc:spChg chg="del mod ord">
          <ac:chgData name="Price, Dionne" userId="51d86852-e9dd-46e2-b383-be59a052a106" providerId="ADAL" clId="{A8A743D7-CDA7-4408-83FB-1F1DDAD6C03E}" dt="2023-10-20T12:49:07.880" v="1037" actId="700"/>
          <ac:spMkLst>
            <pc:docMk/>
            <pc:sldMk cId="677185446" sldId="2145706721"/>
            <ac:spMk id="3" creationId="{F14B47D2-3E39-12C3-6E01-2D624BB35191}"/>
          </ac:spMkLst>
        </pc:spChg>
        <pc:spChg chg="add del mod ord">
          <ac:chgData name="Price, Dionne" userId="51d86852-e9dd-46e2-b383-be59a052a106" providerId="ADAL" clId="{A8A743D7-CDA7-4408-83FB-1F1DDAD6C03E}" dt="2023-10-20T13:14:44.923" v="1739" actId="21"/>
          <ac:spMkLst>
            <pc:docMk/>
            <pc:sldMk cId="677185446" sldId="2145706721"/>
            <ac:spMk id="4" creationId="{5F2C8287-BDBB-64D0-F3F6-4DA03D8CE8D5}"/>
          </ac:spMkLst>
        </pc:spChg>
        <pc:spChg chg="add del mod ord">
          <ac:chgData name="Price, Dionne" userId="51d86852-e9dd-46e2-b383-be59a052a106" providerId="ADAL" clId="{A8A743D7-CDA7-4408-83FB-1F1DDAD6C03E}" dt="2023-10-20T13:14:49.374" v="1740" actId="21"/>
          <ac:spMkLst>
            <pc:docMk/>
            <pc:sldMk cId="677185446" sldId="2145706721"/>
            <ac:spMk id="5" creationId="{DFBC26DD-8E21-86D9-729A-828EF7C83BD9}"/>
          </ac:spMkLst>
        </pc:spChg>
        <pc:spChg chg="add del mod">
          <ac:chgData name="Price, Dionne" userId="51d86852-e9dd-46e2-b383-be59a052a106" providerId="ADAL" clId="{A8A743D7-CDA7-4408-83FB-1F1DDAD6C03E}" dt="2023-10-20T13:14:44.923" v="1739" actId="21"/>
          <ac:spMkLst>
            <pc:docMk/>
            <pc:sldMk cId="677185446" sldId="2145706721"/>
            <ac:spMk id="7" creationId="{F9CDE52B-06FF-7267-5A85-610F31269306}"/>
          </ac:spMkLst>
        </pc:spChg>
      </pc:sldChg>
      <pc:sldChg chg="addSp delSp modSp new mod modClrScheme chgLayout">
        <pc:chgData name="Price, Dionne" userId="51d86852-e9dd-46e2-b383-be59a052a106" providerId="ADAL" clId="{A8A743D7-CDA7-4408-83FB-1F1DDAD6C03E}" dt="2023-10-20T13:14:56.878" v="1741" actId="21"/>
        <pc:sldMkLst>
          <pc:docMk/>
          <pc:sldMk cId="3511548178" sldId="2145706722"/>
        </pc:sldMkLst>
        <pc:spChg chg="del mod ord">
          <ac:chgData name="Price, Dionne" userId="51d86852-e9dd-46e2-b383-be59a052a106" providerId="ADAL" clId="{A8A743D7-CDA7-4408-83FB-1F1DDAD6C03E}" dt="2023-10-20T12:49:56.055" v="1067" actId="700"/>
          <ac:spMkLst>
            <pc:docMk/>
            <pc:sldMk cId="3511548178" sldId="2145706722"/>
            <ac:spMk id="2" creationId="{B30DBB78-5CB7-D41E-40F3-92D4BA9563DC}"/>
          </ac:spMkLst>
        </pc:spChg>
        <pc:spChg chg="del mod ord">
          <ac:chgData name="Price, Dionne" userId="51d86852-e9dd-46e2-b383-be59a052a106" providerId="ADAL" clId="{A8A743D7-CDA7-4408-83FB-1F1DDAD6C03E}" dt="2023-10-20T12:49:56.055" v="1067" actId="700"/>
          <ac:spMkLst>
            <pc:docMk/>
            <pc:sldMk cId="3511548178" sldId="2145706722"/>
            <ac:spMk id="3" creationId="{0CECA418-2823-6D2A-E308-D5D28627B2D1}"/>
          </ac:spMkLst>
        </pc:spChg>
        <pc:spChg chg="add mod ord">
          <ac:chgData name="Price, Dionne" userId="51d86852-e9dd-46e2-b383-be59a052a106" providerId="ADAL" clId="{A8A743D7-CDA7-4408-83FB-1F1DDAD6C03E}" dt="2023-10-20T12:51:03.113" v="1137" actId="20577"/>
          <ac:spMkLst>
            <pc:docMk/>
            <pc:sldMk cId="3511548178" sldId="2145706722"/>
            <ac:spMk id="4" creationId="{34B20763-041B-F398-6C0D-590C89319899}"/>
          </ac:spMkLst>
        </pc:spChg>
        <pc:spChg chg="add del mod ord">
          <ac:chgData name="Price, Dionne" userId="51d86852-e9dd-46e2-b383-be59a052a106" providerId="ADAL" clId="{A8A743D7-CDA7-4408-83FB-1F1DDAD6C03E}" dt="2023-10-20T13:14:56.878" v="1741" actId="21"/>
          <ac:spMkLst>
            <pc:docMk/>
            <pc:sldMk cId="3511548178" sldId="2145706722"/>
            <ac:spMk id="5" creationId="{757B7075-450E-38EE-1EC1-BB15B7C5CDCF}"/>
          </ac:spMkLst>
        </pc:spChg>
      </pc:sldChg>
      <pc:sldChg chg="addSp delSp modSp new mod ord modClrScheme chgLayout">
        <pc:chgData name="Price, Dionne" userId="51d86852-e9dd-46e2-b383-be59a052a106" providerId="ADAL" clId="{A8A743D7-CDA7-4408-83FB-1F1DDAD6C03E}" dt="2023-10-20T13:15:01.674" v="1742" actId="21"/>
        <pc:sldMkLst>
          <pc:docMk/>
          <pc:sldMk cId="1802073617" sldId="2145706723"/>
        </pc:sldMkLst>
        <pc:spChg chg="del mod ord">
          <ac:chgData name="Price, Dionne" userId="51d86852-e9dd-46e2-b383-be59a052a106" providerId="ADAL" clId="{A8A743D7-CDA7-4408-83FB-1F1DDAD6C03E}" dt="2023-10-20T12:51:36.229" v="1141" actId="700"/>
          <ac:spMkLst>
            <pc:docMk/>
            <pc:sldMk cId="1802073617" sldId="2145706723"/>
            <ac:spMk id="2" creationId="{C51C2483-60CF-29A7-4725-6B6196D12C56}"/>
          </ac:spMkLst>
        </pc:spChg>
        <pc:spChg chg="del mod ord">
          <ac:chgData name="Price, Dionne" userId="51d86852-e9dd-46e2-b383-be59a052a106" providerId="ADAL" clId="{A8A743D7-CDA7-4408-83FB-1F1DDAD6C03E}" dt="2023-10-20T12:51:36.229" v="1141" actId="700"/>
          <ac:spMkLst>
            <pc:docMk/>
            <pc:sldMk cId="1802073617" sldId="2145706723"/>
            <ac:spMk id="3" creationId="{A410AE29-D0A2-9786-816F-DD70056B8D98}"/>
          </ac:spMkLst>
        </pc:spChg>
        <pc:spChg chg="del">
          <ac:chgData name="Price, Dionne" userId="51d86852-e9dd-46e2-b383-be59a052a106" providerId="ADAL" clId="{A8A743D7-CDA7-4408-83FB-1F1DDAD6C03E}" dt="2023-10-20T12:51:36.229" v="1141" actId="700"/>
          <ac:spMkLst>
            <pc:docMk/>
            <pc:sldMk cId="1802073617" sldId="2145706723"/>
            <ac:spMk id="4" creationId="{CFC1297D-110A-7843-15DB-E4B1A3D2973A}"/>
          </ac:spMkLst>
        </pc:spChg>
        <pc:spChg chg="add mod ord">
          <ac:chgData name="Price, Dionne" userId="51d86852-e9dd-46e2-b383-be59a052a106" providerId="ADAL" clId="{A8A743D7-CDA7-4408-83FB-1F1DDAD6C03E}" dt="2023-10-20T12:51:47.022" v="1179" actId="20577"/>
          <ac:spMkLst>
            <pc:docMk/>
            <pc:sldMk cId="1802073617" sldId="2145706723"/>
            <ac:spMk id="5" creationId="{42A3B588-A140-B895-3D1A-5FA1E3F0336D}"/>
          </ac:spMkLst>
        </pc:spChg>
        <pc:spChg chg="add del mod ord">
          <ac:chgData name="Price, Dionne" userId="51d86852-e9dd-46e2-b383-be59a052a106" providerId="ADAL" clId="{A8A743D7-CDA7-4408-83FB-1F1DDAD6C03E}" dt="2023-10-20T13:15:01.674" v="1742" actId="21"/>
          <ac:spMkLst>
            <pc:docMk/>
            <pc:sldMk cId="1802073617" sldId="2145706723"/>
            <ac:spMk id="6" creationId="{278FA091-15D8-F705-39F4-D70FF2F513A9}"/>
          </ac:spMkLst>
        </pc:spChg>
      </pc:sldChg>
      <pc:sldChg chg="addSp delSp modSp new mod modClrScheme chgLayout">
        <pc:chgData name="Price, Dionne" userId="51d86852-e9dd-46e2-b383-be59a052a106" providerId="ADAL" clId="{A8A743D7-CDA7-4408-83FB-1F1DDAD6C03E}" dt="2023-10-20T13:01:25.830" v="1370" actId="14100"/>
        <pc:sldMkLst>
          <pc:docMk/>
          <pc:sldMk cId="554750063" sldId="2145706724"/>
        </pc:sldMkLst>
        <pc:spChg chg="del mod ord">
          <ac:chgData name="Price, Dionne" userId="51d86852-e9dd-46e2-b383-be59a052a106" providerId="ADAL" clId="{A8A743D7-CDA7-4408-83FB-1F1DDAD6C03E}" dt="2023-10-20T12:55:09.678" v="1291" actId="700"/>
          <ac:spMkLst>
            <pc:docMk/>
            <pc:sldMk cId="554750063" sldId="2145706724"/>
            <ac:spMk id="2" creationId="{0812D04F-F46D-A3E3-D8BC-ACE38C49C225}"/>
          </ac:spMkLst>
        </pc:spChg>
        <pc:spChg chg="del mod ord">
          <ac:chgData name="Price, Dionne" userId="51d86852-e9dd-46e2-b383-be59a052a106" providerId="ADAL" clId="{A8A743D7-CDA7-4408-83FB-1F1DDAD6C03E}" dt="2023-10-20T12:55:09.678" v="1291" actId="700"/>
          <ac:spMkLst>
            <pc:docMk/>
            <pc:sldMk cId="554750063" sldId="2145706724"/>
            <ac:spMk id="3" creationId="{C2232A56-4E86-8293-20D5-BD40D88D532D}"/>
          </ac:spMkLst>
        </pc:spChg>
        <pc:spChg chg="add mod ord">
          <ac:chgData name="Price, Dionne" userId="51d86852-e9dd-46e2-b383-be59a052a106" providerId="ADAL" clId="{A8A743D7-CDA7-4408-83FB-1F1DDAD6C03E}" dt="2023-10-20T12:55:57.224" v="1338" actId="122"/>
          <ac:spMkLst>
            <pc:docMk/>
            <pc:sldMk cId="554750063" sldId="2145706724"/>
            <ac:spMk id="4" creationId="{EF10BDC9-2EB3-891D-D207-C963C1D8FF61}"/>
          </ac:spMkLst>
        </pc:spChg>
        <pc:spChg chg="add del mod ord">
          <ac:chgData name="Price, Dionne" userId="51d86852-e9dd-46e2-b383-be59a052a106" providerId="ADAL" clId="{A8A743D7-CDA7-4408-83FB-1F1DDAD6C03E}" dt="2023-10-20T12:55:12.745" v="1292" actId="22"/>
          <ac:spMkLst>
            <pc:docMk/>
            <pc:sldMk cId="554750063" sldId="2145706724"/>
            <ac:spMk id="5" creationId="{52D82FE8-22E2-2025-8097-1858246A8E5C}"/>
          </ac:spMkLst>
        </pc:spChg>
        <pc:spChg chg="add del mod ord">
          <ac:chgData name="Price, Dionne" userId="51d86852-e9dd-46e2-b383-be59a052a106" providerId="ADAL" clId="{A8A743D7-CDA7-4408-83FB-1F1DDAD6C03E}" dt="2023-10-20T12:57:15.548" v="1343" actId="21"/>
          <ac:spMkLst>
            <pc:docMk/>
            <pc:sldMk cId="554750063" sldId="2145706724"/>
            <ac:spMk id="6" creationId="{D48A961A-5F19-2589-D4C6-F99661A92F6B}"/>
          </ac:spMkLst>
        </pc:spChg>
        <pc:spChg chg="add del">
          <ac:chgData name="Price, Dionne" userId="51d86852-e9dd-46e2-b383-be59a052a106" providerId="ADAL" clId="{A8A743D7-CDA7-4408-83FB-1F1DDAD6C03E}" dt="2023-10-20T12:56:48.792" v="1340" actId="11529"/>
          <ac:spMkLst>
            <pc:docMk/>
            <pc:sldMk cId="554750063" sldId="2145706724"/>
            <ac:spMk id="9" creationId="{EB77688B-291F-E6C3-93F4-6155F59E508F}"/>
          </ac:spMkLst>
        </pc:spChg>
        <pc:spChg chg="add del">
          <ac:chgData name="Price, Dionne" userId="51d86852-e9dd-46e2-b383-be59a052a106" providerId="ADAL" clId="{A8A743D7-CDA7-4408-83FB-1F1DDAD6C03E}" dt="2023-10-20T12:57:12.367" v="1342" actId="11529"/>
          <ac:spMkLst>
            <pc:docMk/>
            <pc:sldMk cId="554750063" sldId="2145706724"/>
            <ac:spMk id="10" creationId="{DC9765D9-6FA5-952B-B89E-6D326ED6A0E9}"/>
          </ac:spMkLst>
        </pc:spChg>
        <pc:spChg chg="add del mod">
          <ac:chgData name="Price, Dionne" userId="51d86852-e9dd-46e2-b383-be59a052a106" providerId="ADAL" clId="{A8A743D7-CDA7-4408-83FB-1F1DDAD6C03E}" dt="2023-10-20T12:58:26.624" v="1347" actId="21"/>
          <ac:spMkLst>
            <pc:docMk/>
            <pc:sldMk cId="554750063" sldId="2145706724"/>
            <ac:spMk id="12" creationId="{1BDCBD87-7F99-B6C0-3995-FFB6EA38F914}"/>
          </ac:spMkLst>
        </pc:spChg>
        <pc:spChg chg="add del">
          <ac:chgData name="Price, Dionne" userId="51d86852-e9dd-46e2-b383-be59a052a106" providerId="ADAL" clId="{A8A743D7-CDA7-4408-83FB-1F1DDAD6C03E}" dt="2023-10-20T12:57:38.927" v="1345" actId="11529"/>
          <ac:spMkLst>
            <pc:docMk/>
            <pc:sldMk cId="554750063" sldId="2145706724"/>
            <ac:spMk id="13" creationId="{51BEC272-B1D4-9C18-2A75-A55C79176F3C}"/>
          </ac:spMkLst>
        </pc:spChg>
        <pc:spChg chg="add mod">
          <ac:chgData name="Price, Dionne" userId="51d86852-e9dd-46e2-b383-be59a052a106" providerId="ADAL" clId="{A8A743D7-CDA7-4408-83FB-1F1DDAD6C03E}" dt="2023-10-20T13:01:25.830" v="1370" actId="14100"/>
          <ac:spMkLst>
            <pc:docMk/>
            <pc:sldMk cId="554750063" sldId="2145706724"/>
            <ac:spMk id="14" creationId="{E53F15AB-F48E-0809-E8C7-627781962F9B}"/>
          </ac:spMkLst>
        </pc:spChg>
        <pc:picChg chg="add mod ord">
          <ac:chgData name="Price, Dionne" userId="51d86852-e9dd-46e2-b383-be59a052a106" providerId="ADAL" clId="{A8A743D7-CDA7-4408-83FB-1F1DDAD6C03E}" dt="2023-10-20T13:01:02.380" v="1366" actId="1076"/>
          <ac:picMkLst>
            <pc:docMk/>
            <pc:sldMk cId="554750063" sldId="2145706724"/>
            <ac:picMk id="8" creationId="{93AA95B7-CFB1-A301-DA91-E3BB396EF7E0}"/>
          </ac:picMkLst>
        </pc:picChg>
      </pc:sldChg>
      <pc:sldChg chg="addSp delSp modSp new mod modClrScheme chgLayout">
        <pc:chgData name="Price, Dionne" userId="51d86852-e9dd-46e2-b383-be59a052a106" providerId="ADAL" clId="{A8A743D7-CDA7-4408-83FB-1F1DDAD6C03E}" dt="2023-10-20T13:15:13.431" v="1743" actId="21"/>
        <pc:sldMkLst>
          <pc:docMk/>
          <pc:sldMk cId="883568339" sldId="2145706725"/>
        </pc:sldMkLst>
        <pc:spChg chg="del mod ord">
          <ac:chgData name="Price, Dionne" userId="51d86852-e9dd-46e2-b383-be59a052a106" providerId="ADAL" clId="{A8A743D7-CDA7-4408-83FB-1F1DDAD6C03E}" dt="2023-10-20T13:02:35.186" v="1375" actId="700"/>
          <ac:spMkLst>
            <pc:docMk/>
            <pc:sldMk cId="883568339" sldId="2145706725"/>
            <ac:spMk id="2" creationId="{F8B85AC8-1E34-8226-F9C2-4C6BABE6BA1D}"/>
          </ac:spMkLst>
        </pc:spChg>
        <pc:spChg chg="del mod ord">
          <ac:chgData name="Price, Dionne" userId="51d86852-e9dd-46e2-b383-be59a052a106" providerId="ADAL" clId="{A8A743D7-CDA7-4408-83FB-1F1DDAD6C03E}" dt="2023-10-20T13:02:35.186" v="1375" actId="700"/>
          <ac:spMkLst>
            <pc:docMk/>
            <pc:sldMk cId="883568339" sldId="2145706725"/>
            <ac:spMk id="3" creationId="{F3F86BED-2CFD-2DE1-4590-058CA9336D36}"/>
          </ac:spMkLst>
        </pc:spChg>
        <pc:spChg chg="add mod ord">
          <ac:chgData name="Price, Dionne" userId="51d86852-e9dd-46e2-b383-be59a052a106" providerId="ADAL" clId="{A8A743D7-CDA7-4408-83FB-1F1DDAD6C03E}" dt="2023-10-20T13:02:45.755" v="1398" actId="20577"/>
          <ac:spMkLst>
            <pc:docMk/>
            <pc:sldMk cId="883568339" sldId="2145706725"/>
            <ac:spMk id="4" creationId="{DF71E79C-3B7E-6308-76C5-0E2C3686F7AD}"/>
          </ac:spMkLst>
        </pc:spChg>
        <pc:spChg chg="add del mod ord">
          <ac:chgData name="Price, Dionne" userId="51d86852-e9dd-46e2-b383-be59a052a106" providerId="ADAL" clId="{A8A743D7-CDA7-4408-83FB-1F1DDAD6C03E}" dt="2023-10-20T13:15:13.431" v="1743" actId="21"/>
          <ac:spMkLst>
            <pc:docMk/>
            <pc:sldMk cId="883568339" sldId="2145706725"/>
            <ac:spMk id="5" creationId="{B039C06A-5A08-C8B1-5B20-D4C64057C7DD}"/>
          </ac:spMkLst>
        </pc:spChg>
      </pc:sldChg>
      <pc:sldChg chg="addSp new del mod">
        <pc:chgData name="Price, Dionne" userId="51d86852-e9dd-46e2-b383-be59a052a106" providerId="ADAL" clId="{A8A743D7-CDA7-4408-83FB-1F1DDAD6C03E}" dt="2023-10-20T13:00:45.327" v="1363" actId="2696"/>
        <pc:sldMkLst>
          <pc:docMk/>
          <pc:sldMk cId="3582645941" sldId="2145706725"/>
        </pc:sldMkLst>
        <pc:spChg chg="add">
          <ac:chgData name="Price, Dionne" userId="51d86852-e9dd-46e2-b383-be59a052a106" providerId="ADAL" clId="{A8A743D7-CDA7-4408-83FB-1F1DDAD6C03E}" dt="2023-10-20T13:00:32.079" v="1362" actId="11529"/>
          <ac:spMkLst>
            <pc:docMk/>
            <pc:sldMk cId="3582645941" sldId="2145706725"/>
            <ac:spMk id="5" creationId="{59F88A2A-5BF4-1B6D-0346-FC2F35A0E71D}"/>
          </ac:spMkLst>
        </pc:spChg>
      </pc:sldChg>
      <pc:sldChg chg="addSp delSp modSp new mod">
        <pc:chgData name="Price, Dionne" userId="51d86852-e9dd-46e2-b383-be59a052a106" providerId="ADAL" clId="{A8A743D7-CDA7-4408-83FB-1F1DDAD6C03E}" dt="2023-10-20T13:14:16.136" v="1736" actId="1076"/>
        <pc:sldMkLst>
          <pc:docMk/>
          <pc:sldMk cId="3326490242" sldId="2145706726"/>
        </pc:sldMkLst>
        <pc:spChg chg="mod">
          <ac:chgData name="Price, Dionne" userId="51d86852-e9dd-46e2-b383-be59a052a106" providerId="ADAL" clId="{A8A743D7-CDA7-4408-83FB-1F1DDAD6C03E}" dt="2023-10-20T13:12:05.693" v="1699" actId="113"/>
          <ac:spMkLst>
            <pc:docMk/>
            <pc:sldMk cId="3326490242" sldId="2145706726"/>
            <ac:spMk id="2" creationId="{F512DEC9-6B78-F583-EE9E-D45A68E9C850}"/>
          </ac:spMkLst>
        </pc:spChg>
        <pc:spChg chg="add del mod">
          <ac:chgData name="Price, Dionne" userId="51d86852-e9dd-46e2-b383-be59a052a106" providerId="ADAL" clId="{A8A743D7-CDA7-4408-83FB-1F1DDAD6C03E}" dt="2023-10-20T13:13:59.119" v="1731" actId="21"/>
          <ac:spMkLst>
            <pc:docMk/>
            <pc:sldMk cId="3326490242" sldId="2145706726"/>
            <ac:spMk id="3" creationId="{255C3DF8-FD0B-50A0-3502-010FC349F4FA}"/>
          </ac:spMkLst>
        </pc:spChg>
        <pc:spChg chg="add del mod">
          <ac:chgData name="Price, Dionne" userId="51d86852-e9dd-46e2-b383-be59a052a106" providerId="ADAL" clId="{A8A743D7-CDA7-4408-83FB-1F1DDAD6C03E}" dt="2023-10-20T13:13:54.091" v="1729" actId="21"/>
          <ac:spMkLst>
            <pc:docMk/>
            <pc:sldMk cId="3326490242" sldId="2145706726"/>
            <ac:spMk id="4" creationId="{BA77C02D-AB36-3D1A-D657-C2D50B94F385}"/>
          </ac:spMkLst>
        </pc:spChg>
        <pc:spChg chg="add del mod">
          <ac:chgData name="Price, Dionne" userId="51d86852-e9dd-46e2-b383-be59a052a106" providerId="ADAL" clId="{A8A743D7-CDA7-4408-83FB-1F1DDAD6C03E}" dt="2023-10-20T13:13:59.119" v="1731" actId="21"/>
          <ac:spMkLst>
            <pc:docMk/>
            <pc:sldMk cId="3326490242" sldId="2145706726"/>
            <ac:spMk id="5" creationId="{86615FF2-A071-EEA5-5C70-60AF0E425846}"/>
          </ac:spMkLst>
        </pc:spChg>
        <pc:picChg chg="add del mod">
          <ac:chgData name="Price, Dionne" userId="51d86852-e9dd-46e2-b383-be59a052a106" providerId="ADAL" clId="{A8A743D7-CDA7-4408-83FB-1F1DDAD6C03E}" dt="2023-10-20T13:13:27.796" v="1718"/>
          <ac:picMkLst>
            <pc:docMk/>
            <pc:sldMk cId="3326490242" sldId="2145706726"/>
            <ac:picMk id="1026" creationId="{EC7CC669-CBE4-44AC-EA35-33C10276CE19}"/>
          </ac:picMkLst>
        </pc:picChg>
        <pc:picChg chg="add del mod">
          <ac:chgData name="Price, Dionne" userId="51d86852-e9dd-46e2-b383-be59a052a106" providerId="ADAL" clId="{A8A743D7-CDA7-4408-83FB-1F1DDAD6C03E}" dt="2023-10-20T13:14:16.136" v="1736" actId="1076"/>
          <ac:picMkLst>
            <pc:docMk/>
            <pc:sldMk cId="3326490242" sldId="2145706726"/>
            <ac:picMk id="1028" creationId="{742553DA-84C5-E408-0154-80D86838036F}"/>
          </ac:picMkLst>
        </pc:picChg>
      </pc:sldChg>
      <pc:sldChg chg="new del">
        <pc:chgData name="Price, Dionne" userId="51d86852-e9dd-46e2-b383-be59a052a106" providerId="ADAL" clId="{A8A743D7-CDA7-4408-83FB-1F1DDAD6C03E}" dt="2023-10-20T13:14:19.112" v="1737" actId="2696"/>
        <pc:sldMkLst>
          <pc:docMk/>
          <pc:sldMk cId="4226178081" sldId="2145706727"/>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image" Target="../media/image3.jpeg"/><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jpeg"/><Relationship Id="rId7" Type="http://schemas.openxmlformats.org/officeDocument/2006/relationships/image" Target="../media/image8.jpg"/><Relationship Id="rId2" Type="http://schemas.openxmlformats.org/officeDocument/2006/relationships/image" Target="../media/image4.jpeg"/><Relationship Id="rId1" Type="http://schemas.openxmlformats.org/officeDocument/2006/relationships/image" Target="../media/image3.jpeg"/><Relationship Id="rId6" Type="http://schemas.openxmlformats.org/officeDocument/2006/relationships/image" Target="../media/image10.png"/><Relationship Id="rId5" Type="http://schemas.openxmlformats.org/officeDocument/2006/relationships/image" Target="../media/image7.jpeg"/><Relationship Id="rId4" Type="http://schemas.openxmlformats.org/officeDocument/2006/relationships/image" Target="../media/image6.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AB2489-20B9-0F43-9543-57E9FE6555E9}" type="doc">
      <dgm:prSet loTypeId="urn:microsoft.com/office/officeart/2008/layout/HexagonCluster" loCatId="" qsTypeId="urn:microsoft.com/office/officeart/2005/8/quickstyle/simple5" qsCatId="simple" csTypeId="urn:microsoft.com/office/officeart/2005/8/colors/accent2_2" csCatId="accent2" phldr="1"/>
      <dgm:spPr/>
      <dgm:t>
        <a:bodyPr/>
        <a:lstStyle/>
        <a:p>
          <a:endParaRPr lang="en-US"/>
        </a:p>
      </dgm:t>
    </dgm:pt>
    <dgm:pt modelId="{C1324DD5-FB32-7C4A-862C-F3F8F9877635}">
      <dgm:prSet phldrT="[Text]" custT="1"/>
      <dgm:spPr>
        <a:solidFill>
          <a:srgbClr val="0070C0"/>
        </a:solidFill>
      </dgm:spPr>
      <dgm:t>
        <a:bodyPr/>
        <a:lstStyle/>
        <a:p>
          <a:r>
            <a:rPr lang="en-US" sz="1200" dirty="0"/>
            <a:t>Bootstrapping and Simulation-Based Inference</a:t>
          </a:r>
        </a:p>
      </dgm:t>
    </dgm:pt>
    <dgm:pt modelId="{0DC1ACE2-C560-824B-91D6-AE67165828F6}" type="parTrans" cxnId="{899B2F96-A1E6-9C4F-947E-339979271C0B}">
      <dgm:prSet/>
      <dgm:spPr/>
      <dgm:t>
        <a:bodyPr/>
        <a:lstStyle/>
        <a:p>
          <a:endParaRPr lang="en-US"/>
        </a:p>
      </dgm:t>
    </dgm:pt>
    <dgm:pt modelId="{00730732-97FB-104E-B762-080D97373798}" type="sibTrans" cxnId="{899B2F96-A1E6-9C4F-947E-339979271C0B}">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6001DAE4-4443-1C42-8A55-893E877AB1AB}">
      <dgm:prSet phldrT="[Text]" custT="1"/>
      <dgm:spPr>
        <a:solidFill>
          <a:srgbClr val="0070C0"/>
        </a:solidFill>
      </dgm:spPr>
      <dgm:t>
        <a:bodyPr/>
        <a:lstStyle/>
        <a:p>
          <a:r>
            <a:rPr lang="en-US" sz="1200" dirty="0"/>
            <a:t>Over-parameterized </a:t>
          </a:r>
        </a:p>
        <a:p>
          <a:r>
            <a:rPr lang="en-US" sz="1200" dirty="0"/>
            <a:t>Models and Regularization</a:t>
          </a:r>
        </a:p>
      </dgm:t>
    </dgm:pt>
    <dgm:pt modelId="{9C6DAFBB-3A6B-4B4D-99F1-7D8730F9E4F1}" type="parTrans" cxnId="{592A5127-CDE4-5144-B7AF-BBA5EBE6CBF1}">
      <dgm:prSet/>
      <dgm:spPr/>
      <dgm:t>
        <a:bodyPr/>
        <a:lstStyle/>
        <a:p>
          <a:endParaRPr lang="en-US"/>
        </a:p>
      </dgm:t>
    </dgm:pt>
    <dgm:pt modelId="{EB84963F-9CF8-804B-889F-8B406FD97272}" type="sibTrans" cxnId="{592A5127-CDE4-5144-B7AF-BBA5EBE6CBF1}">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dgm:spPr>
      <dgm:t>
        <a:bodyPr/>
        <a:lstStyle/>
        <a:p>
          <a:endParaRPr lang="en-US"/>
        </a:p>
      </dgm:t>
    </dgm:pt>
    <dgm:pt modelId="{295665F0-83C4-3B46-99DE-CEB652B48F14}">
      <dgm:prSet phldrT="[Text]" custT="1"/>
      <dgm:spPr>
        <a:solidFill>
          <a:srgbClr val="0070C0"/>
        </a:solidFill>
      </dgm:spPr>
      <dgm:t>
        <a:bodyPr/>
        <a:lstStyle/>
        <a:p>
          <a:r>
            <a:rPr lang="en-US" sz="1200" dirty="0"/>
            <a:t>Counterfactual Causal Inference</a:t>
          </a:r>
        </a:p>
      </dgm:t>
    </dgm:pt>
    <dgm:pt modelId="{22CA6CD6-D32B-3941-9EDD-FED0B6FADC01}" type="parTrans" cxnId="{908C116C-9778-7648-AC61-D03DC96186ED}">
      <dgm:prSet/>
      <dgm:spPr/>
      <dgm:t>
        <a:bodyPr/>
        <a:lstStyle/>
        <a:p>
          <a:endParaRPr lang="en-US"/>
        </a:p>
      </dgm:t>
    </dgm:pt>
    <dgm:pt modelId="{B21848E3-5D69-4C4A-B17D-D4B8DA0A8DE0}" type="sibTrans" cxnId="{908C116C-9778-7648-AC61-D03DC96186ED}">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t>
        <a:bodyPr/>
        <a:lstStyle/>
        <a:p>
          <a:endParaRPr lang="en-US"/>
        </a:p>
      </dgm:t>
    </dgm:pt>
    <dgm:pt modelId="{DF0AB6AA-68A9-9D4A-AE72-A647B409CE5B}">
      <dgm:prSet/>
      <dgm:spPr>
        <a:solidFill>
          <a:srgbClr val="0070C0"/>
        </a:solidFill>
      </dgm:spPr>
      <dgm:t>
        <a:bodyPr/>
        <a:lstStyle/>
        <a:p>
          <a:r>
            <a:rPr lang="en-US" i="1" dirty="0"/>
            <a:t>Bayesian Multilevel Models</a:t>
          </a:r>
          <a:endParaRPr lang="en-US" dirty="0"/>
        </a:p>
      </dgm:t>
    </dgm:pt>
    <dgm:pt modelId="{31F7B930-77D0-6548-9B05-053746FCAC2E}" type="parTrans" cxnId="{EAAE5DBD-675E-684D-868E-989D5069FE00}">
      <dgm:prSet/>
      <dgm:spPr/>
      <dgm:t>
        <a:bodyPr/>
        <a:lstStyle/>
        <a:p>
          <a:endParaRPr lang="en-US"/>
        </a:p>
      </dgm:t>
    </dgm:pt>
    <dgm:pt modelId="{A5FA2355-4B3F-2F47-BD9C-2035AD50F684}" type="sibTrans" cxnId="{EAAE5DBD-675E-684D-868E-989D5069FE00}">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31000" b="-31000"/>
          </a:stretch>
        </a:blipFill>
      </dgm:spPr>
      <dgm:t>
        <a:bodyPr/>
        <a:lstStyle/>
        <a:p>
          <a:endParaRPr lang="en-US"/>
        </a:p>
      </dgm:t>
    </dgm:pt>
    <dgm:pt modelId="{28C8A1A1-5421-204C-B41D-34C5CC29B114}">
      <dgm:prSet/>
      <dgm:spPr>
        <a:solidFill>
          <a:srgbClr val="0070C0"/>
        </a:solidFill>
      </dgm:spPr>
      <dgm:t>
        <a:bodyPr/>
        <a:lstStyle/>
        <a:p>
          <a:r>
            <a:rPr lang="en-US" dirty="0"/>
            <a:t>Generic Computation Algorithms</a:t>
          </a:r>
        </a:p>
      </dgm:t>
    </dgm:pt>
    <dgm:pt modelId="{1E26AF99-24B7-6741-AD59-8C1FFB82F9F8}" type="parTrans" cxnId="{89D689BA-BC50-2844-B028-BF2CA1FC789A}">
      <dgm:prSet/>
      <dgm:spPr/>
      <dgm:t>
        <a:bodyPr/>
        <a:lstStyle/>
        <a:p>
          <a:endParaRPr lang="en-US"/>
        </a:p>
      </dgm:t>
    </dgm:pt>
    <dgm:pt modelId="{F1147389-55AB-3041-AEE8-AF9A672E0DE6}" type="sibTrans" cxnId="{89D689BA-BC50-2844-B028-BF2CA1FC789A}">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dgm:spPr>
      <dgm:t>
        <a:bodyPr/>
        <a:lstStyle/>
        <a:p>
          <a:endParaRPr lang="en-US"/>
        </a:p>
      </dgm:t>
    </dgm:pt>
    <dgm:pt modelId="{3879A55E-1F52-DA44-BF06-842D0C7903CE}">
      <dgm:prSet custT="1"/>
      <dgm:spPr>
        <a:solidFill>
          <a:srgbClr val="0070C0"/>
        </a:solidFill>
      </dgm:spPr>
      <dgm:t>
        <a:bodyPr/>
        <a:lstStyle/>
        <a:p>
          <a:r>
            <a:rPr lang="en-US" sz="1200" i="1" dirty="0"/>
            <a:t>Robust Inference</a:t>
          </a:r>
          <a:endParaRPr lang="en-US" sz="1200" dirty="0"/>
        </a:p>
      </dgm:t>
    </dgm:pt>
    <dgm:pt modelId="{DF17CE6C-3802-D64D-BFA4-7DE55AEB619B}" type="parTrans" cxnId="{94324256-23DC-EB4F-B645-A1B8DFEF584C}">
      <dgm:prSet/>
      <dgm:spPr/>
      <dgm:t>
        <a:bodyPr/>
        <a:lstStyle/>
        <a:p>
          <a:endParaRPr lang="en-US"/>
        </a:p>
      </dgm:t>
    </dgm:pt>
    <dgm:pt modelId="{719996F0-1731-9245-9630-95B19A81C39F}" type="sibTrans" cxnId="{94324256-23DC-EB4F-B645-A1B8DFEF584C}">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t="-24000" b="-24000"/>
          </a:stretch>
        </a:blipFill>
      </dgm:spPr>
      <dgm:t>
        <a:bodyPr/>
        <a:lstStyle/>
        <a:p>
          <a:endParaRPr lang="en-US"/>
        </a:p>
      </dgm:t>
    </dgm:pt>
    <dgm:pt modelId="{5E0AE504-58B7-FD45-A257-947B2DC17535}">
      <dgm:prSet/>
      <dgm:spPr>
        <a:solidFill>
          <a:srgbClr val="0070C0"/>
        </a:solidFill>
      </dgm:spPr>
      <dgm:t>
        <a:bodyPr/>
        <a:lstStyle/>
        <a:p>
          <a:r>
            <a:rPr lang="en-US" i="1" dirty="0"/>
            <a:t>Exploratory Data Analysis</a:t>
          </a:r>
          <a:endParaRPr lang="en-US" dirty="0"/>
        </a:p>
      </dgm:t>
    </dgm:pt>
    <dgm:pt modelId="{1D4E520F-0A7C-B345-8A92-3B1C5A458915}" type="parTrans" cxnId="{374F3807-E353-4941-88E4-529994A2CC3C}">
      <dgm:prSet/>
      <dgm:spPr/>
      <dgm:t>
        <a:bodyPr/>
        <a:lstStyle/>
        <a:p>
          <a:endParaRPr lang="en-US"/>
        </a:p>
      </dgm:t>
    </dgm:pt>
    <dgm:pt modelId="{F3C22236-1ED1-2943-BAB2-83D7BE9F0319}" type="sibTrans" cxnId="{374F3807-E353-4941-88E4-529994A2CC3C}">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21000" b="-21000"/>
          </a:stretch>
        </a:blipFill>
      </dgm:spPr>
      <dgm:t>
        <a:bodyPr/>
        <a:lstStyle/>
        <a:p>
          <a:endParaRPr lang="en-US"/>
        </a:p>
      </dgm:t>
    </dgm:pt>
    <dgm:pt modelId="{F4DD1B14-342E-C54B-AE06-AD7DD24DBEAE}">
      <dgm:prSet/>
      <dgm:spPr>
        <a:solidFill>
          <a:srgbClr val="0070C0"/>
        </a:solidFill>
      </dgm:spPr>
      <dgm:t>
        <a:bodyPr/>
        <a:lstStyle/>
        <a:p>
          <a:r>
            <a:rPr lang="en-US" i="1" dirty="0"/>
            <a:t>Adaptive Decision Analysis</a:t>
          </a:r>
          <a:endParaRPr lang="en-US" dirty="0"/>
        </a:p>
      </dgm:t>
    </dgm:pt>
    <dgm:pt modelId="{E632CDBA-59FD-374E-BD42-8EBC6B5BBCE3}" type="sibTrans" cxnId="{2BCE926F-D748-0044-9915-A4B452799331}">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t="-9000" b="-9000"/>
          </a:stretch>
        </a:blipFill>
      </dgm:spPr>
      <dgm:t>
        <a:bodyPr/>
        <a:lstStyle/>
        <a:p>
          <a:endParaRPr lang="en-US"/>
        </a:p>
      </dgm:t>
    </dgm:pt>
    <dgm:pt modelId="{D68374C4-3CB4-2946-9B9C-32779AD95649}" type="parTrans" cxnId="{2BCE926F-D748-0044-9915-A4B452799331}">
      <dgm:prSet/>
      <dgm:spPr/>
      <dgm:t>
        <a:bodyPr/>
        <a:lstStyle/>
        <a:p>
          <a:endParaRPr lang="en-US"/>
        </a:p>
      </dgm:t>
    </dgm:pt>
    <dgm:pt modelId="{5B5FF474-3B2D-0D47-8969-C4B69180666F}" type="pres">
      <dgm:prSet presAssocID="{42AB2489-20B9-0F43-9543-57E9FE6555E9}" presName="Name0" presStyleCnt="0">
        <dgm:presLayoutVars>
          <dgm:chMax val="21"/>
          <dgm:chPref val="21"/>
        </dgm:presLayoutVars>
      </dgm:prSet>
      <dgm:spPr/>
    </dgm:pt>
    <dgm:pt modelId="{0FD61EBD-F629-784E-AF1B-7D4B073F7F6F}" type="pres">
      <dgm:prSet presAssocID="{C1324DD5-FB32-7C4A-862C-F3F8F9877635}" presName="text1" presStyleCnt="0"/>
      <dgm:spPr/>
    </dgm:pt>
    <dgm:pt modelId="{D8D1F2DE-08C3-104F-9DFB-74091C135902}" type="pres">
      <dgm:prSet presAssocID="{C1324DD5-FB32-7C4A-862C-F3F8F9877635}" presName="textRepeatNode" presStyleLbl="alignNode1" presStyleIdx="0" presStyleCnt="8">
        <dgm:presLayoutVars>
          <dgm:chMax val="0"/>
          <dgm:chPref val="0"/>
          <dgm:bulletEnabled val="1"/>
        </dgm:presLayoutVars>
      </dgm:prSet>
      <dgm:spPr/>
    </dgm:pt>
    <dgm:pt modelId="{27CBFA95-9A34-1C44-83AC-0B6E4CD0FF5C}" type="pres">
      <dgm:prSet presAssocID="{C1324DD5-FB32-7C4A-862C-F3F8F9877635}" presName="textaccent1" presStyleCnt="0"/>
      <dgm:spPr/>
    </dgm:pt>
    <dgm:pt modelId="{BEA98D7B-6EA3-1E4F-8F64-71AE7389DA26}" type="pres">
      <dgm:prSet presAssocID="{C1324DD5-FB32-7C4A-862C-F3F8F9877635}" presName="accentRepeatNode" presStyleLbl="solidAlignAcc1" presStyleIdx="0" presStyleCnt="16"/>
      <dgm:spPr/>
    </dgm:pt>
    <dgm:pt modelId="{5DEEDE58-12D1-7C44-BE93-596E7A3C3D29}" type="pres">
      <dgm:prSet presAssocID="{00730732-97FB-104E-B762-080D97373798}" presName="image1" presStyleCnt="0"/>
      <dgm:spPr/>
    </dgm:pt>
    <dgm:pt modelId="{0EB44434-B9A7-DB4F-BAFC-FD77FA5A231C}" type="pres">
      <dgm:prSet presAssocID="{00730732-97FB-104E-B762-080D97373798}" presName="imageRepeatNode" presStyleLbl="alignAcc1" presStyleIdx="0" presStyleCnt="8"/>
      <dgm:spPr/>
    </dgm:pt>
    <dgm:pt modelId="{54133F39-60FB-544D-BF32-54E336966AAA}" type="pres">
      <dgm:prSet presAssocID="{00730732-97FB-104E-B762-080D97373798}" presName="imageaccent1" presStyleCnt="0"/>
      <dgm:spPr/>
    </dgm:pt>
    <dgm:pt modelId="{5424F58A-B406-094F-BD23-3B0BE8EBF730}" type="pres">
      <dgm:prSet presAssocID="{00730732-97FB-104E-B762-080D97373798}" presName="accentRepeatNode" presStyleLbl="solidAlignAcc1" presStyleIdx="1" presStyleCnt="16"/>
      <dgm:spPr/>
    </dgm:pt>
    <dgm:pt modelId="{76FA2452-965A-3A47-8D94-5B5CD1ED00DF}" type="pres">
      <dgm:prSet presAssocID="{6001DAE4-4443-1C42-8A55-893E877AB1AB}" presName="text2" presStyleCnt="0"/>
      <dgm:spPr/>
    </dgm:pt>
    <dgm:pt modelId="{F3D989BA-4B16-AA48-9978-DBD16D48CD44}" type="pres">
      <dgm:prSet presAssocID="{6001DAE4-4443-1C42-8A55-893E877AB1AB}" presName="textRepeatNode" presStyleLbl="alignNode1" presStyleIdx="1" presStyleCnt="8">
        <dgm:presLayoutVars>
          <dgm:chMax val="0"/>
          <dgm:chPref val="0"/>
          <dgm:bulletEnabled val="1"/>
        </dgm:presLayoutVars>
      </dgm:prSet>
      <dgm:spPr/>
    </dgm:pt>
    <dgm:pt modelId="{C7807378-FFC7-584A-95F5-07E0B1612B7B}" type="pres">
      <dgm:prSet presAssocID="{6001DAE4-4443-1C42-8A55-893E877AB1AB}" presName="textaccent2" presStyleCnt="0"/>
      <dgm:spPr/>
    </dgm:pt>
    <dgm:pt modelId="{731A51C7-5806-CE49-9D1D-7A19EFC182A5}" type="pres">
      <dgm:prSet presAssocID="{6001DAE4-4443-1C42-8A55-893E877AB1AB}" presName="accentRepeatNode" presStyleLbl="solidAlignAcc1" presStyleIdx="2" presStyleCnt="16"/>
      <dgm:spPr/>
    </dgm:pt>
    <dgm:pt modelId="{D894A547-5D11-1D4F-ABAE-44140A435D11}" type="pres">
      <dgm:prSet presAssocID="{EB84963F-9CF8-804B-889F-8B406FD97272}" presName="image2" presStyleCnt="0"/>
      <dgm:spPr/>
    </dgm:pt>
    <dgm:pt modelId="{4303E41E-6ED2-AE49-AC28-2414C9C38548}" type="pres">
      <dgm:prSet presAssocID="{EB84963F-9CF8-804B-889F-8B406FD97272}" presName="imageRepeatNode" presStyleLbl="alignAcc1" presStyleIdx="1" presStyleCnt="8"/>
      <dgm:spPr/>
    </dgm:pt>
    <dgm:pt modelId="{0B8F9347-52B9-9344-821E-2975DD7ACAB4}" type="pres">
      <dgm:prSet presAssocID="{EB84963F-9CF8-804B-889F-8B406FD97272}" presName="imageaccent2" presStyleCnt="0"/>
      <dgm:spPr/>
    </dgm:pt>
    <dgm:pt modelId="{B76FEC86-E19E-F940-B49D-B4899A148FF1}" type="pres">
      <dgm:prSet presAssocID="{EB84963F-9CF8-804B-889F-8B406FD97272}" presName="accentRepeatNode" presStyleLbl="solidAlignAcc1" presStyleIdx="3" presStyleCnt="16"/>
      <dgm:spPr/>
    </dgm:pt>
    <dgm:pt modelId="{6430BDBE-9170-5948-BC23-136E7395E7E4}" type="pres">
      <dgm:prSet presAssocID="{295665F0-83C4-3B46-99DE-CEB652B48F14}" presName="text3" presStyleCnt="0"/>
      <dgm:spPr/>
    </dgm:pt>
    <dgm:pt modelId="{FC8DAAF6-0B3F-A547-AA51-E7671B324021}" type="pres">
      <dgm:prSet presAssocID="{295665F0-83C4-3B46-99DE-CEB652B48F14}" presName="textRepeatNode" presStyleLbl="alignNode1" presStyleIdx="2" presStyleCnt="8">
        <dgm:presLayoutVars>
          <dgm:chMax val="0"/>
          <dgm:chPref val="0"/>
          <dgm:bulletEnabled val="1"/>
        </dgm:presLayoutVars>
      </dgm:prSet>
      <dgm:spPr/>
    </dgm:pt>
    <dgm:pt modelId="{00AECF66-42AC-844D-BE11-B7946AEAF6E6}" type="pres">
      <dgm:prSet presAssocID="{295665F0-83C4-3B46-99DE-CEB652B48F14}" presName="textaccent3" presStyleCnt="0"/>
      <dgm:spPr/>
    </dgm:pt>
    <dgm:pt modelId="{3C5DABF8-BCFE-2E43-AFC6-06BAC4DDAB80}" type="pres">
      <dgm:prSet presAssocID="{295665F0-83C4-3B46-99DE-CEB652B48F14}" presName="accentRepeatNode" presStyleLbl="solidAlignAcc1" presStyleIdx="4" presStyleCnt="16"/>
      <dgm:spPr/>
    </dgm:pt>
    <dgm:pt modelId="{7EB9D6BA-9A86-8C47-8FB5-BB3FCFEAA8EF}" type="pres">
      <dgm:prSet presAssocID="{B21848E3-5D69-4C4A-B17D-D4B8DA0A8DE0}" presName="image3" presStyleCnt="0"/>
      <dgm:spPr/>
    </dgm:pt>
    <dgm:pt modelId="{3B271A1E-D6B9-CE4D-9CD7-9F58E86E7606}" type="pres">
      <dgm:prSet presAssocID="{B21848E3-5D69-4C4A-B17D-D4B8DA0A8DE0}" presName="imageRepeatNode" presStyleLbl="alignAcc1" presStyleIdx="2" presStyleCnt="8"/>
      <dgm:spPr/>
    </dgm:pt>
    <dgm:pt modelId="{C93A5145-4A63-B74D-A774-D21EA6C5DB1B}" type="pres">
      <dgm:prSet presAssocID="{B21848E3-5D69-4C4A-B17D-D4B8DA0A8DE0}" presName="imageaccent3" presStyleCnt="0"/>
      <dgm:spPr/>
    </dgm:pt>
    <dgm:pt modelId="{88C0AA3D-6843-3444-8CD2-0713196E7A37}" type="pres">
      <dgm:prSet presAssocID="{B21848E3-5D69-4C4A-B17D-D4B8DA0A8DE0}" presName="accentRepeatNode" presStyleLbl="solidAlignAcc1" presStyleIdx="5" presStyleCnt="16"/>
      <dgm:spPr/>
    </dgm:pt>
    <dgm:pt modelId="{9156404E-419D-8D4F-B528-6103BE86987C}" type="pres">
      <dgm:prSet presAssocID="{DF0AB6AA-68A9-9D4A-AE72-A647B409CE5B}" presName="text4" presStyleCnt="0"/>
      <dgm:spPr/>
    </dgm:pt>
    <dgm:pt modelId="{23A40DAF-2659-8F4B-922D-30AB42F8D1B0}" type="pres">
      <dgm:prSet presAssocID="{DF0AB6AA-68A9-9D4A-AE72-A647B409CE5B}" presName="textRepeatNode" presStyleLbl="alignNode1" presStyleIdx="3" presStyleCnt="8" custLinFactNeighborX="-2806" custLinFactNeighborY="10976">
        <dgm:presLayoutVars>
          <dgm:chMax val="0"/>
          <dgm:chPref val="0"/>
          <dgm:bulletEnabled val="1"/>
        </dgm:presLayoutVars>
      </dgm:prSet>
      <dgm:spPr/>
    </dgm:pt>
    <dgm:pt modelId="{EBD90DB6-7966-B143-8263-6B9A619CFB2E}" type="pres">
      <dgm:prSet presAssocID="{DF0AB6AA-68A9-9D4A-AE72-A647B409CE5B}" presName="textaccent4" presStyleCnt="0"/>
      <dgm:spPr/>
    </dgm:pt>
    <dgm:pt modelId="{F322245B-3D82-5E4B-82CC-8066910B4CF5}" type="pres">
      <dgm:prSet presAssocID="{DF0AB6AA-68A9-9D4A-AE72-A647B409CE5B}" presName="accentRepeatNode" presStyleLbl="solidAlignAcc1" presStyleIdx="6" presStyleCnt="16"/>
      <dgm:spPr/>
    </dgm:pt>
    <dgm:pt modelId="{F426B37F-3BFD-2E4C-AFFE-07FAC10FBA45}" type="pres">
      <dgm:prSet presAssocID="{A5FA2355-4B3F-2F47-BD9C-2035AD50F684}" presName="image4" presStyleCnt="0"/>
      <dgm:spPr/>
    </dgm:pt>
    <dgm:pt modelId="{7FEA9A47-C85A-CA4B-A00F-3A5DFE4D09AA}" type="pres">
      <dgm:prSet presAssocID="{A5FA2355-4B3F-2F47-BD9C-2035AD50F684}" presName="imageRepeatNode" presStyleLbl="alignAcc1" presStyleIdx="3" presStyleCnt="8"/>
      <dgm:spPr/>
    </dgm:pt>
    <dgm:pt modelId="{AC14F71F-FF65-8C43-9865-4F45DEB61B19}" type="pres">
      <dgm:prSet presAssocID="{A5FA2355-4B3F-2F47-BD9C-2035AD50F684}" presName="imageaccent4" presStyleCnt="0"/>
      <dgm:spPr/>
    </dgm:pt>
    <dgm:pt modelId="{82BD8D6F-1F4A-DA4B-8222-EE7DF20D6695}" type="pres">
      <dgm:prSet presAssocID="{A5FA2355-4B3F-2F47-BD9C-2035AD50F684}" presName="accentRepeatNode" presStyleLbl="solidAlignAcc1" presStyleIdx="7" presStyleCnt="16"/>
      <dgm:spPr/>
    </dgm:pt>
    <dgm:pt modelId="{EDDA8C05-5FD5-AA4F-BDE6-2E40DB52E019}" type="pres">
      <dgm:prSet presAssocID="{28C8A1A1-5421-204C-B41D-34C5CC29B114}" presName="text5" presStyleCnt="0"/>
      <dgm:spPr/>
    </dgm:pt>
    <dgm:pt modelId="{8399D119-7F9A-9749-8E30-CD7F2B59CAEE}" type="pres">
      <dgm:prSet presAssocID="{28C8A1A1-5421-204C-B41D-34C5CC29B114}" presName="textRepeatNode" presStyleLbl="alignNode1" presStyleIdx="4" presStyleCnt="8" custLinFactNeighborX="47" custLinFactNeighborY="-1584">
        <dgm:presLayoutVars>
          <dgm:chMax val="0"/>
          <dgm:chPref val="0"/>
          <dgm:bulletEnabled val="1"/>
        </dgm:presLayoutVars>
      </dgm:prSet>
      <dgm:spPr/>
    </dgm:pt>
    <dgm:pt modelId="{ECCD6EE8-6862-0844-BCA4-72E70739EE0B}" type="pres">
      <dgm:prSet presAssocID="{28C8A1A1-5421-204C-B41D-34C5CC29B114}" presName="textaccent5" presStyleCnt="0"/>
      <dgm:spPr/>
    </dgm:pt>
    <dgm:pt modelId="{3AEF2734-3218-E342-96E8-48C35D275CCC}" type="pres">
      <dgm:prSet presAssocID="{28C8A1A1-5421-204C-B41D-34C5CC29B114}" presName="accentRepeatNode" presStyleLbl="solidAlignAcc1" presStyleIdx="8" presStyleCnt="16"/>
      <dgm:spPr/>
    </dgm:pt>
    <dgm:pt modelId="{28115C11-5651-BD41-AF25-8BEC847CCE6D}" type="pres">
      <dgm:prSet presAssocID="{F1147389-55AB-3041-AEE8-AF9A672E0DE6}" presName="image5" presStyleCnt="0"/>
      <dgm:spPr/>
    </dgm:pt>
    <dgm:pt modelId="{CB37D683-9C08-F146-B21C-D6DF10BDE594}" type="pres">
      <dgm:prSet presAssocID="{F1147389-55AB-3041-AEE8-AF9A672E0DE6}" presName="imageRepeatNode" presStyleLbl="alignAcc1" presStyleIdx="4" presStyleCnt="8"/>
      <dgm:spPr/>
    </dgm:pt>
    <dgm:pt modelId="{88675425-E088-FC44-A82B-93F5D3751A3B}" type="pres">
      <dgm:prSet presAssocID="{F1147389-55AB-3041-AEE8-AF9A672E0DE6}" presName="imageaccent5" presStyleCnt="0"/>
      <dgm:spPr/>
    </dgm:pt>
    <dgm:pt modelId="{697D9E2E-EE93-914A-8718-B779DA8B3955}" type="pres">
      <dgm:prSet presAssocID="{F1147389-55AB-3041-AEE8-AF9A672E0DE6}" presName="accentRepeatNode" presStyleLbl="solidAlignAcc1" presStyleIdx="9" presStyleCnt="16"/>
      <dgm:spPr/>
    </dgm:pt>
    <dgm:pt modelId="{232FAB16-FBF1-724E-BA96-44BF49392B99}" type="pres">
      <dgm:prSet presAssocID="{F4DD1B14-342E-C54B-AE06-AD7DD24DBEAE}" presName="text6" presStyleCnt="0"/>
      <dgm:spPr/>
    </dgm:pt>
    <dgm:pt modelId="{4FD6B552-6008-BA44-85C9-30F1A19F6DCA}" type="pres">
      <dgm:prSet presAssocID="{F4DD1B14-342E-C54B-AE06-AD7DD24DBEAE}" presName="textRepeatNode" presStyleLbl="alignNode1" presStyleIdx="5" presStyleCnt="8">
        <dgm:presLayoutVars>
          <dgm:chMax val="0"/>
          <dgm:chPref val="0"/>
          <dgm:bulletEnabled val="1"/>
        </dgm:presLayoutVars>
      </dgm:prSet>
      <dgm:spPr/>
    </dgm:pt>
    <dgm:pt modelId="{75F7C01A-5B60-D04D-8831-3F64B6230FA3}" type="pres">
      <dgm:prSet presAssocID="{F4DD1B14-342E-C54B-AE06-AD7DD24DBEAE}" presName="textaccent6" presStyleCnt="0"/>
      <dgm:spPr/>
    </dgm:pt>
    <dgm:pt modelId="{EC121FA8-3A54-B245-8DDD-5A1B655E80C9}" type="pres">
      <dgm:prSet presAssocID="{F4DD1B14-342E-C54B-AE06-AD7DD24DBEAE}" presName="accentRepeatNode" presStyleLbl="solidAlignAcc1" presStyleIdx="10" presStyleCnt="16"/>
      <dgm:spPr/>
    </dgm:pt>
    <dgm:pt modelId="{1C13F4C6-A112-5A48-9E41-8A24972E82FC}" type="pres">
      <dgm:prSet presAssocID="{E632CDBA-59FD-374E-BD42-8EBC6B5BBCE3}" presName="image6" presStyleCnt="0"/>
      <dgm:spPr/>
    </dgm:pt>
    <dgm:pt modelId="{975366AC-E079-3041-9F68-39A6959CD09B}" type="pres">
      <dgm:prSet presAssocID="{E632CDBA-59FD-374E-BD42-8EBC6B5BBCE3}" presName="imageRepeatNode" presStyleLbl="alignAcc1" presStyleIdx="5" presStyleCnt="8"/>
      <dgm:spPr/>
    </dgm:pt>
    <dgm:pt modelId="{900D6295-6858-0C45-A2AB-9E6B7B30C5A8}" type="pres">
      <dgm:prSet presAssocID="{E632CDBA-59FD-374E-BD42-8EBC6B5BBCE3}" presName="imageaccent6" presStyleCnt="0"/>
      <dgm:spPr/>
    </dgm:pt>
    <dgm:pt modelId="{3802D603-9C71-154A-9689-4A2062D09F09}" type="pres">
      <dgm:prSet presAssocID="{E632CDBA-59FD-374E-BD42-8EBC6B5BBCE3}" presName="accentRepeatNode" presStyleLbl="solidAlignAcc1" presStyleIdx="11" presStyleCnt="16"/>
      <dgm:spPr/>
    </dgm:pt>
    <dgm:pt modelId="{B9EDE2B9-5CC6-A149-B9E2-C26510E4D3E8}" type="pres">
      <dgm:prSet presAssocID="{3879A55E-1F52-DA44-BF06-842D0C7903CE}" presName="text7" presStyleCnt="0"/>
      <dgm:spPr/>
    </dgm:pt>
    <dgm:pt modelId="{52771E04-7EE1-8143-A9BA-6C72D5230B86}" type="pres">
      <dgm:prSet presAssocID="{3879A55E-1F52-DA44-BF06-842D0C7903CE}" presName="textRepeatNode" presStyleLbl="alignNode1" presStyleIdx="6" presStyleCnt="8">
        <dgm:presLayoutVars>
          <dgm:chMax val="0"/>
          <dgm:chPref val="0"/>
          <dgm:bulletEnabled val="1"/>
        </dgm:presLayoutVars>
      </dgm:prSet>
      <dgm:spPr/>
    </dgm:pt>
    <dgm:pt modelId="{7FC659C6-5D00-FA43-9FCB-6A52F0CEF95D}" type="pres">
      <dgm:prSet presAssocID="{3879A55E-1F52-DA44-BF06-842D0C7903CE}" presName="textaccent7" presStyleCnt="0"/>
      <dgm:spPr/>
    </dgm:pt>
    <dgm:pt modelId="{926F3F92-80F9-3544-BDB1-E4270EC8C29A}" type="pres">
      <dgm:prSet presAssocID="{3879A55E-1F52-DA44-BF06-842D0C7903CE}" presName="accentRepeatNode" presStyleLbl="solidAlignAcc1" presStyleIdx="12" presStyleCnt="16"/>
      <dgm:spPr/>
    </dgm:pt>
    <dgm:pt modelId="{7EDB736A-5114-C946-B5B0-82333EE99C92}" type="pres">
      <dgm:prSet presAssocID="{719996F0-1731-9245-9630-95B19A81C39F}" presName="image7" presStyleCnt="0"/>
      <dgm:spPr/>
    </dgm:pt>
    <dgm:pt modelId="{690F03A1-74E7-934B-8DAB-A8ED13430622}" type="pres">
      <dgm:prSet presAssocID="{719996F0-1731-9245-9630-95B19A81C39F}" presName="imageRepeatNode" presStyleLbl="alignAcc1" presStyleIdx="6" presStyleCnt="8"/>
      <dgm:spPr/>
    </dgm:pt>
    <dgm:pt modelId="{455D5D7B-2150-0549-9CC0-086E19AF4EF5}" type="pres">
      <dgm:prSet presAssocID="{719996F0-1731-9245-9630-95B19A81C39F}" presName="imageaccent7" presStyleCnt="0"/>
      <dgm:spPr/>
    </dgm:pt>
    <dgm:pt modelId="{F178EEAE-3FC2-6A42-A8DE-031CC76E3E9D}" type="pres">
      <dgm:prSet presAssocID="{719996F0-1731-9245-9630-95B19A81C39F}" presName="accentRepeatNode" presStyleLbl="solidAlignAcc1" presStyleIdx="13" presStyleCnt="16"/>
      <dgm:spPr/>
    </dgm:pt>
    <dgm:pt modelId="{8DF44A72-AB09-134E-862D-CCC41D835B91}" type="pres">
      <dgm:prSet presAssocID="{5E0AE504-58B7-FD45-A257-947B2DC17535}" presName="text8" presStyleCnt="0"/>
      <dgm:spPr/>
    </dgm:pt>
    <dgm:pt modelId="{F0952891-72DC-A649-B53E-3E9BC3279377}" type="pres">
      <dgm:prSet presAssocID="{5E0AE504-58B7-FD45-A257-947B2DC17535}" presName="textRepeatNode" presStyleLbl="alignNode1" presStyleIdx="7" presStyleCnt="8">
        <dgm:presLayoutVars>
          <dgm:chMax val="0"/>
          <dgm:chPref val="0"/>
          <dgm:bulletEnabled val="1"/>
        </dgm:presLayoutVars>
      </dgm:prSet>
      <dgm:spPr/>
    </dgm:pt>
    <dgm:pt modelId="{EB8A6113-BD8F-8E42-AA20-C8F11032AAB0}" type="pres">
      <dgm:prSet presAssocID="{5E0AE504-58B7-FD45-A257-947B2DC17535}" presName="textaccent8" presStyleCnt="0"/>
      <dgm:spPr/>
    </dgm:pt>
    <dgm:pt modelId="{D2486664-831A-7149-8F13-4FC37842A2F9}" type="pres">
      <dgm:prSet presAssocID="{5E0AE504-58B7-FD45-A257-947B2DC17535}" presName="accentRepeatNode" presStyleLbl="solidAlignAcc1" presStyleIdx="14" presStyleCnt="16"/>
      <dgm:spPr/>
    </dgm:pt>
    <dgm:pt modelId="{D1F67813-5673-334D-A221-C21F352F4A2E}" type="pres">
      <dgm:prSet presAssocID="{F3C22236-1ED1-2943-BAB2-83D7BE9F0319}" presName="image8" presStyleCnt="0"/>
      <dgm:spPr/>
    </dgm:pt>
    <dgm:pt modelId="{80A1D888-DE30-3A41-BC86-79EDB9175C1E}" type="pres">
      <dgm:prSet presAssocID="{F3C22236-1ED1-2943-BAB2-83D7BE9F0319}" presName="imageRepeatNode" presStyleLbl="alignAcc1" presStyleIdx="7" presStyleCnt="8"/>
      <dgm:spPr/>
    </dgm:pt>
    <dgm:pt modelId="{D87DA2C1-0D37-724A-BE84-0B51A498A4E4}" type="pres">
      <dgm:prSet presAssocID="{F3C22236-1ED1-2943-BAB2-83D7BE9F0319}" presName="imageaccent8" presStyleCnt="0"/>
      <dgm:spPr/>
    </dgm:pt>
    <dgm:pt modelId="{A8C30858-0731-AF48-80A2-16B9AF5C5897}" type="pres">
      <dgm:prSet presAssocID="{F3C22236-1ED1-2943-BAB2-83D7BE9F0319}" presName="accentRepeatNode" presStyleLbl="solidAlignAcc1" presStyleIdx="15" presStyleCnt="16"/>
      <dgm:spPr/>
    </dgm:pt>
  </dgm:ptLst>
  <dgm:cxnLst>
    <dgm:cxn modelId="{2D5D6502-E525-3444-90A1-35DF18ED95DB}" type="presOf" srcId="{6001DAE4-4443-1C42-8A55-893E877AB1AB}" destId="{F3D989BA-4B16-AA48-9978-DBD16D48CD44}" srcOrd="0" destOrd="0" presId="urn:microsoft.com/office/officeart/2008/layout/HexagonCluster"/>
    <dgm:cxn modelId="{BDDB1D03-D0C1-2543-A960-1A31C0A5896A}" type="presOf" srcId="{295665F0-83C4-3B46-99DE-CEB652B48F14}" destId="{FC8DAAF6-0B3F-A547-AA51-E7671B324021}" srcOrd="0" destOrd="0" presId="urn:microsoft.com/office/officeart/2008/layout/HexagonCluster"/>
    <dgm:cxn modelId="{374F3807-E353-4941-88E4-529994A2CC3C}" srcId="{42AB2489-20B9-0F43-9543-57E9FE6555E9}" destId="{5E0AE504-58B7-FD45-A257-947B2DC17535}" srcOrd="7" destOrd="0" parTransId="{1D4E520F-0A7C-B345-8A92-3B1C5A458915}" sibTransId="{F3C22236-1ED1-2943-BAB2-83D7BE9F0319}"/>
    <dgm:cxn modelId="{F0048807-CDA4-3A46-8009-064D9CB9B234}" type="presOf" srcId="{B21848E3-5D69-4C4A-B17D-D4B8DA0A8DE0}" destId="{3B271A1E-D6B9-CE4D-9CD7-9F58E86E7606}" srcOrd="0" destOrd="0" presId="urn:microsoft.com/office/officeart/2008/layout/HexagonCluster"/>
    <dgm:cxn modelId="{0FD0C024-2BAF-3549-93C7-C0B9B9252E4C}" type="presOf" srcId="{F3C22236-1ED1-2943-BAB2-83D7BE9F0319}" destId="{80A1D888-DE30-3A41-BC86-79EDB9175C1E}" srcOrd="0" destOrd="0" presId="urn:microsoft.com/office/officeart/2008/layout/HexagonCluster"/>
    <dgm:cxn modelId="{592A5127-CDE4-5144-B7AF-BBA5EBE6CBF1}" srcId="{42AB2489-20B9-0F43-9543-57E9FE6555E9}" destId="{6001DAE4-4443-1C42-8A55-893E877AB1AB}" srcOrd="1" destOrd="0" parTransId="{9C6DAFBB-3A6B-4B4D-99F1-7D8730F9E4F1}" sibTransId="{EB84963F-9CF8-804B-889F-8B406FD97272}"/>
    <dgm:cxn modelId="{AE37CB36-CD9E-0B47-8389-C6A3E274B322}" type="presOf" srcId="{28C8A1A1-5421-204C-B41D-34C5CC29B114}" destId="{8399D119-7F9A-9749-8E30-CD7F2B59CAEE}" srcOrd="0" destOrd="0" presId="urn:microsoft.com/office/officeart/2008/layout/HexagonCluster"/>
    <dgm:cxn modelId="{8A41A85B-CAEA-764F-9A75-DE09B1119B65}" type="presOf" srcId="{DF0AB6AA-68A9-9D4A-AE72-A647B409CE5B}" destId="{23A40DAF-2659-8F4B-922D-30AB42F8D1B0}" srcOrd="0" destOrd="0" presId="urn:microsoft.com/office/officeart/2008/layout/HexagonCluster"/>
    <dgm:cxn modelId="{C2238F5D-F1F4-DF4B-9B56-5248EAF70113}" type="presOf" srcId="{F1147389-55AB-3041-AEE8-AF9A672E0DE6}" destId="{CB37D683-9C08-F146-B21C-D6DF10BDE594}" srcOrd="0" destOrd="0" presId="urn:microsoft.com/office/officeart/2008/layout/HexagonCluster"/>
    <dgm:cxn modelId="{8DCB1063-818A-3E41-9CF8-0461699BF303}" type="presOf" srcId="{E632CDBA-59FD-374E-BD42-8EBC6B5BBCE3}" destId="{975366AC-E079-3041-9F68-39A6959CD09B}" srcOrd="0" destOrd="0" presId="urn:microsoft.com/office/officeart/2008/layout/HexagonCluster"/>
    <dgm:cxn modelId="{88C8C146-8735-4F4A-BF08-D38A4A846D19}" type="presOf" srcId="{42AB2489-20B9-0F43-9543-57E9FE6555E9}" destId="{5B5FF474-3B2D-0D47-8969-C4B69180666F}" srcOrd="0" destOrd="0" presId="urn:microsoft.com/office/officeart/2008/layout/HexagonCluster"/>
    <dgm:cxn modelId="{908C116C-9778-7648-AC61-D03DC96186ED}" srcId="{42AB2489-20B9-0F43-9543-57E9FE6555E9}" destId="{295665F0-83C4-3B46-99DE-CEB652B48F14}" srcOrd="2" destOrd="0" parTransId="{22CA6CD6-D32B-3941-9EDD-FED0B6FADC01}" sibTransId="{B21848E3-5D69-4C4A-B17D-D4B8DA0A8DE0}"/>
    <dgm:cxn modelId="{2BCE926F-D748-0044-9915-A4B452799331}" srcId="{42AB2489-20B9-0F43-9543-57E9FE6555E9}" destId="{F4DD1B14-342E-C54B-AE06-AD7DD24DBEAE}" srcOrd="5" destOrd="0" parTransId="{D68374C4-3CB4-2946-9B9C-32779AD95649}" sibTransId="{E632CDBA-59FD-374E-BD42-8EBC6B5BBCE3}"/>
    <dgm:cxn modelId="{A6934E52-E2A1-A848-B88A-FF25D9BEBA83}" type="presOf" srcId="{A5FA2355-4B3F-2F47-BD9C-2035AD50F684}" destId="{7FEA9A47-C85A-CA4B-A00F-3A5DFE4D09AA}" srcOrd="0" destOrd="0" presId="urn:microsoft.com/office/officeart/2008/layout/HexagonCluster"/>
    <dgm:cxn modelId="{94324256-23DC-EB4F-B645-A1B8DFEF584C}" srcId="{42AB2489-20B9-0F43-9543-57E9FE6555E9}" destId="{3879A55E-1F52-DA44-BF06-842D0C7903CE}" srcOrd="6" destOrd="0" parTransId="{DF17CE6C-3802-D64D-BFA4-7DE55AEB619B}" sibTransId="{719996F0-1731-9245-9630-95B19A81C39F}"/>
    <dgm:cxn modelId="{40B90E7C-F031-8849-BA72-EF22B0F1AD99}" type="presOf" srcId="{00730732-97FB-104E-B762-080D97373798}" destId="{0EB44434-B9A7-DB4F-BAFC-FD77FA5A231C}" srcOrd="0" destOrd="0" presId="urn:microsoft.com/office/officeart/2008/layout/HexagonCluster"/>
    <dgm:cxn modelId="{22CBD689-427E-574C-9A04-3C5F61CEA31C}" type="presOf" srcId="{C1324DD5-FB32-7C4A-862C-F3F8F9877635}" destId="{D8D1F2DE-08C3-104F-9DFB-74091C135902}" srcOrd="0" destOrd="0" presId="urn:microsoft.com/office/officeart/2008/layout/HexagonCluster"/>
    <dgm:cxn modelId="{B719368D-CE8A-244B-A9D6-6EB8979AAA40}" type="presOf" srcId="{719996F0-1731-9245-9630-95B19A81C39F}" destId="{690F03A1-74E7-934B-8DAB-A8ED13430622}" srcOrd="0" destOrd="0" presId="urn:microsoft.com/office/officeart/2008/layout/HexagonCluster"/>
    <dgm:cxn modelId="{899B2F96-A1E6-9C4F-947E-339979271C0B}" srcId="{42AB2489-20B9-0F43-9543-57E9FE6555E9}" destId="{C1324DD5-FB32-7C4A-862C-F3F8F9877635}" srcOrd="0" destOrd="0" parTransId="{0DC1ACE2-C560-824B-91D6-AE67165828F6}" sibTransId="{00730732-97FB-104E-B762-080D97373798}"/>
    <dgm:cxn modelId="{93C19CB2-FBF0-674D-BD5D-26BBCC3D732E}" type="presOf" srcId="{5E0AE504-58B7-FD45-A257-947B2DC17535}" destId="{F0952891-72DC-A649-B53E-3E9BC3279377}" srcOrd="0" destOrd="0" presId="urn:microsoft.com/office/officeart/2008/layout/HexagonCluster"/>
    <dgm:cxn modelId="{89D689BA-BC50-2844-B028-BF2CA1FC789A}" srcId="{42AB2489-20B9-0F43-9543-57E9FE6555E9}" destId="{28C8A1A1-5421-204C-B41D-34C5CC29B114}" srcOrd="4" destOrd="0" parTransId="{1E26AF99-24B7-6741-AD59-8C1FFB82F9F8}" sibTransId="{F1147389-55AB-3041-AEE8-AF9A672E0DE6}"/>
    <dgm:cxn modelId="{F47402BC-1CC8-5346-A8E6-8397AA1DA697}" type="presOf" srcId="{F4DD1B14-342E-C54B-AE06-AD7DD24DBEAE}" destId="{4FD6B552-6008-BA44-85C9-30F1A19F6DCA}" srcOrd="0" destOrd="0" presId="urn:microsoft.com/office/officeart/2008/layout/HexagonCluster"/>
    <dgm:cxn modelId="{EAAE5DBD-675E-684D-868E-989D5069FE00}" srcId="{42AB2489-20B9-0F43-9543-57E9FE6555E9}" destId="{DF0AB6AA-68A9-9D4A-AE72-A647B409CE5B}" srcOrd="3" destOrd="0" parTransId="{31F7B930-77D0-6548-9B05-053746FCAC2E}" sibTransId="{A5FA2355-4B3F-2F47-BD9C-2035AD50F684}"/>
    <dgm:cxn modelId="{DBD1B9BE-58AF-C943-8D55-800DB4C253F7}" type="presOf" srcId="{3879A55E-1F52-DA44-BF06-842D0C7903CE}" destId="{52771E04-7EE1-8143-A9BA-6C72D5230B86}" srcOrd="0" destOrd="0" presId="urn:microsoft.com/office/officeart/2008/layout/HexagonCluster"/>
    <dgm:cxn modelId="{01DF05CE-A596-F941-9150-D28B1BF4A3F8}" type="presOf" srcId="{EB84963F-9CF8-804B-889F-8B406FD97272}" destId="{4303E41E-6ED2-AE49-AC28-2414C9C38548}" srcOrd="0" destOrd="0" presId="urn:microsoft.com/office/officeart/2008/layout/HexagonCluster"/>
    <dgm:cxn modelId="{9AA68536-7FB0-BE49-8422-8794C7A1C30A}" type="presParOf" srcId="{5B5FF474-3B2D-0D47-8969-C4B69180666F}" destId="{0FD61EBD-F629-784E-AF1B-7D4B073F7F6F}" srcOrd="0" destOrd="0" presId="urn:microsoft.com/office/officeart/2008/layout/HexagonCluster"/>
    <dgm:cxn modelId="{FC1C44C9-EE12-6C4B-9447-B61686FCBB12}" type="presParOf" srcId="{0FD61EBD-F629-784E-AF1B-7D4B073F7F6F}" destId="{D8D1F2DE-08C3-104F-9DFB-74091C135902}" srcOrd="0" destOrd="0" presId="urn:microsoft.com/office/officeart/2008/layout/HexagonCluster"/>
    <dgm:cxn modelId="{64854A3E-B86D-0E44-BF6F-EB9B7B63DA1C}" type="presParOf" srcId="{5B5FF474-3B2D-0D47-8969-C4B69180666F}" destId="{27CBFA95-9A34-1C44-83AC-0B6E4CD0FF5C}" srcOrd="1" destOrd="0" presId="urn:microsoft.com/office/officeart/2008/layout/HexagonCluster"/>
    <dgm:cxn modelId="{D0A39A17-D7AF-A646-879B-E7654009759A}" type="presParOf" srcId="{27CBFA95-9A34-1C44-83AC-0B6E4CD0FF5C}" destId="{BEA98D7B-6EA3-1E4F-8F64-71AE7389DA26}" srcOrd="0" destOrd="0" presId="urn:microsoft.com/office/officeart/2008/layout/HexagonCluster"/>
    <dgm:cxn modelId="{3FF5CBC3-09D9-8B4A-A0FA-72835226EAE7}" type="presParOf" srcId="{5B5FF474-3B2D-0D47-8969-C4B69180666F}" destId="{5DEEDE58-12D1-7C44-BE93-596E7A3C3D29}" srcOrd="2" destOrd="0" presId="urn:microsoft.com/office/officeart/2008/layout/HexagonCluster"/>
    <dgm:cxn modelId="{000288CF-5C51-6E43-BC6E-8E9209C5C58E}" type="presParOf" srcId="{5DEEDE58-12D1-7C44-BE93-596E7A3C3D29}" destId="{0EB44434-B9A7-DB4F-BAFC-FD77FA5A231C}" srcOrd="0" destOrd="0" presId="urn:microsoft.com/office/officeart/2008/layout/HexagonCluster"/>
    <dgm:cxn modelId="{338B95D1-E0E0-0D4B-858C-951BA38CE062}" type="presParOf" srcId="{5B5FF474-3B2D-0D47-8969-C4B69180666F}" destId="{54133F39-60FB-544D-BF32-54E336966AAA}" srcOrd="3" destOrd="0" presId="urn:microsoft.com/office/officeart/2008/layout/HexagonCluster"/>
    <dgm:cxn modelId="{C0282256-62B9-5041-BDD9-E4A4AC40BEBF}" type="presParOf" srcId="{54133F39-60FB-544D-BF32-54E336966AAA}" destId="{5424F58A-B406-094F-BD23-3B0BE8EBF730}" srcOrd="0" destOrd="0" presId="urn:microsoft.com/office/officeart/2008/layout/HexagonCluster"/>
    <dgm:cxn modelId="{74DFB29D-5302-7C46-B085-60D331B11C53}" type="presParOf" srcId="{5B5FF474-3B2D-0D47-8969-C4B69180666F}" destId="{76FA2452-965A-3A47-8D94-5B5CD1ED00DF}" srcOrd="4" destOrd="0" presId="urn:microsoft.com/office/officeart/2008/layout/HexagonCluster"/>
    <dgm:cxn modelId="{397EEA8C-5662-F540-A9C7-D336097764BE}" type="presParOf" srcId="{76FA2452-965A-3A47-8D94-5B5CD1ED00DF}" destId="{F3D989BA-4B16-AA48-9978-DBD16D48CD44}" srcOrd="0" destOrd="0" presId="urn:microsoft.com/office/officeart/2008/layout/HexagonCluster"/>
    <dgm:cxn modelId="{E7A8D64B-7360-FF4C-BE7F-D9D68FED0084}" type="presParOf" srcId="{5B5FF474-3B2D-0D47-8969-C4B69180666F}" destId="{C7807378-FFC7-584A-95F5-07E0B1612B7B}" srcOrd="5" destOrd="0" presId="urn:microsoft.com/office/officeart/2008/layout/HexagonCluster"/>
    <dgm:cxn modelId="{8C6B0123-C4D3-1647-98E1-26153D89ADFF}" type="presParOf" srcId="{C7807378-FFC7-584A-95F5-07E0B1612B7B}" destId="{731A51C7-5806-CE49-9D1D-7A19EFC182A5}" srcOrd="0" destOrd="0" presId="urn:microsoft.com/office/officeart/2008/layout/HexagonCluster"/>
    <dgm:cxn modelId="{78BAC4E7-5006-D344-B21E-CCBD270E9E4D}" type="presParOf" srcId="{5B5FF474-3B2D-0D47-8969-C4B69180666F}" destId="{D894A547-5D11-1D4F-ABAE-44140A435D11}" srcOrd="6" destOrd="0" presId="urn:microsoft.com/office/officeart/2008/layout/HexagonCluster"/>
    <dgm:cxn modelId="{AF717A5A-E851-C441-80AD-DCAC8CB51719}" type="presParOf" srcId="{D894A547-5D11-1D4F-ABAE-44140A435D11}" destId="{4303E41E-6ED2-AE49-AC28-2414C9C38548}" srcOrd="0" destOrd="0" presId="urn:microsoft.com/office/officeart/2008/layout/HexagonCluster"/>
    <dgm:cxn modelId="{276E8565-207B-444F-8B96-ECF76EBC3A9B}" type="presParOf" srcId="{5B5FF474-3B2D-0D47-8969-C4B69180666F}" destId="{0B8F9347-52B9-9344-821E-2975DD7ACAB4}" srcOrd="7" destOrd="0" presId="urn:microsoft.com/office/officeart/2008/layout/HexagonCluster"/>
    <dgm:cxn modelId="{9DF040AD-0644-2043-83EF-BCE56A03BA73}" type="presParOf" srcId="{0B8F9347-52B9-9344-821E-2975DD7ACAB4}" destId="{B76FEC86-E19E-F940-B49D-B4899A148FF1}" srcOrd="0" destOrd="0" presId="urn:microsoft.com/office/officeart/2008/layout/HexagonCluster"/>
    <dgm:cxn modelId="{FACCA14B-439D-614D-9265-138580CACA3C}" type="presParOf" srcId="{5B5FF474-3B2D-0D47-8969-C4B69180666F}" destId="{6430BDBE-9170-5948-BC23-136E7395E7E4}" srcOrd="8" destOrd="0" presId="urn:microsoft.com/office/officeart/2008/layout/HexagonCluster"/>
    <dgm:cxn modelId="{52A0BE29-99C2-EF41-99B9-6A8129066571}" type="presParOf" srcId="{6430BDBE-9170-5948-BC23-136E7395E7E4}" destId="{FC8DAAF6-0B3F-A547-AA51-E7671B324021}" srcOrd="0" destOrd="0" presId="urn:microsoft.com/office/officeart/2008/layout/HexagonCluster"/>
    <dgm:cxn modelId="{F050BD0C-406C-9E4F-8020-2DDCD278A412}" type="presParOf" srcId="{5B5FF474-3B2D-0D47-8969-C4B69180666F}" destId="{00AECF66-42AC-844D-BE11-B7946AEAF6E6}" srcOrd="9" destOrd="0" presId="urn:microsoft.com/office/officeart/2008/layout/HexagonCluster"/>
    <dgm:cxn modelId="{E96CAD66-4049-6F45-AF4B-93E5844F7401}" type="presParOf" srcId="{00AECF66-42AC-844D-BE11-B7946AEAF6E6}" destId="{3C5DABF8-BCFE-2E43-AFC6-06BAC4DDAB80}" srcOrd="0" destOrd="0" presId="urn:microsoft.com/office/officeart/2008/layout/HexagonCluster"/>
    <dgm:cxn modelId="{E05DA169-238B-FC47-8E02-796C15B736C6}" type="presParOf" srcId="{5B5FF474-3B2D-0D47-8969-C4B69180666F}" destId="{7EB9D6BA-9A86-8C47-8FB5-BB3FCFEAA8EF}" srcOrd="10" destOrd="0" presId="urn:microsoft.com/office/officeart/2008/layout/HexagonCluster"/>
    <dgm:cxn modelId="{583F0ED1-50F0-5F41-9298-C01A2D6849C6}" type="presParOf" srcId="{7EB9D6BA-9A86-8C47-8FB5-BB3FCFEAA8EF}" destId="{3B271A1E-D6B9-CE4D-9CD7-9F58E86E7606}" srcOrd="0" destOrd="0" presId="urn:microsoft.com/office/officeart/2008/layout/HexagonCluster"/>
    <dgm:cxn modelId="{E291DEB2-B7FB-7340-B5E6-034DB2FA7494}" type="presParOf" srcId="{5B5FF474-3B2D-0D47-8969-C4B69180666F}" destId="{C93A5145-4A63-B74D-A774-D21EA6C5DB1B}" srcOrd="11" destOrd="0" presId="urn:microsoft.com/office/officeart/2008/layout/HexagonCluster"/>
    <dgm:cxn modelId="{7AC46AA0-96DB-A942-9DE9-1B39441750EB}" type="presParOf" srcId="{C93A5145-4A63-B74D-A774-D21EA6C5DB1B}" destId="{88C0AA3D-6843-3444-8CD2-0713196E7A37}" srcOrd="0" destOrd="0" presId="urn:microsoft.com/office/officeart/2008/layout/HexagonCluster"/>
    <dgm:cxn modelId="{5540A091-5CAA-8F4A-B26A-D0F9971BD38D}" type="presParOf" srcId="{5B5FF474-3B2D-0D47-8969-C4B69180666F}" destId="{9156404E-419D-8D4F-B528-6103BE86987C}" srcOrd="12" destOrd="0" presId="urn:microsoft.com/office/officeart/2008/layout/HexagonCluster"/>
    <dgm:cxn modelId="{1C0D96E3-8F21-D746-9D67-E4C1D774213A}" type="presParOf" srcId="{9156404E-419D-8D4F-B528-6103BE86987C}" destId="{23A40DAF-2659-8F4B-922D-30AB42F8D1B0}" srcOrd="0" destOrd="0" presId="urn:microsoft.com/office/officeart/2008/layout/HexagonCluster"/>
    <dgm:cxn modelId="{F84B830A-6019-974D-A62E-3A76ED36C71C}" type="presParOf" srcId="{5B5FF474-3B2D-0D47-8969-C4B69180666F}" destId="{EBD90DB6-7966-B143-8263-6B9A619CFB2E}" srcOrd="13" destOrd="0" presId="urn:microsoft.com/office/officeart/2008/layout/HexagonCluster"/>
    <dgm:cxn modelId="{DF3045B5-B59D-9545-B3B6-D18B57336FFD}" type="presParOf" srcId="{EBD90DB6-7966-B143-8263-6B9A619CFB2E}" destId="{F322245B-3D82-5E4B-82CC-8066910B4CF5}" srcOrd="0" destOrd="0" presId="urn:microsoft.com/office/officeart/2008/layout/HexagonCluster"/>
    <dgm:cxn modelId="{84E59F96-ACBB-FF42-8F17-37097DABB0EE}" type="presParOf" srcId="{5B5FF474-3B2D-0D47-8969-C4B69180666F}" destId="{F426B37F-3BFD-2E4C-AFFE-07FAC10FBA45}" srcOrd="14" destOrd="0" presId="urn:microsoft.com/office/officeart/2008/layout/HexagonCluster"/>
    <dgm:cxn modelId="{D5EF3F99-56FD-B541-AB33-83D1D8D2339A}" type="presParOf" srcId="{F426B37F-3BFD-2E4C-AFFE-07FAC10FBA45}" destId="{7FEA9A47-C85A-CA4B-A00F-3A5DFE4D09AA}" srcOrd="0" destOrd="0" presId="urn:microsoft.com/office/officeart/2008/layout/HexagonCluster"/>
    <dgm:cxn modelId="{280B7B70-B50F-DC47-B3F2-668901E187B8}" type="presParOf" srcId="{5B5FF474-3B2D-0D47-8969-C4B69180666F}" destId="{AC14F71F-FF65-8C43-9865-4F45DEB61B19}" srcOrd="15" destOrd="0" presId="urn:microsoft.com/office/officeart/2008/layout/HexagonCluster"/>
    <dgm:cxn modelId="{56FB85A8-FB45-144F-9138-9ACD633C7ADA}" type="presParOf" srcId="{AC14F71F-FF65-8C43-9865-4F45DEB61B19}" destId="{82BD8D6F-1F4A-DA4B-8222-EE7DF20D6695}" srcOrd="0" destOrd="0" presId="urn:microsoft.com/office/officeart/2008/layout/HexagonCluster"/>
    <dgm:cxn modelId="{152AE6D2-2F18-ED4A-8C7A-218C5F0314F1}" type="presParOf" srcId="{5B5FF474-3B2D-0D47-8969-C4B69180666F}" destId="{EDDA8C05-5FD5-AA4F-BDE6-2E40DB52E019}" srcOrd="16" destOrd="0" presId="urn:microsoft.com/office/officeart/2008/layout/HexagonCluster"/>
    <dgm:cxn modelId="{D4C3D488-114D-934B-9157-B7E571FF2650}" type="presParOf" srcId="{EDDA8C05-5FD5-AA4F-BDE6-2E40DB52E019}" destId="{8399D119-7F9A-9749-8E30-CD7F2B59CAEE}" srcOrd="0" destOrd="0" presId="urn:microsoft.com/office/officeart/2008/layout/HexagonCluster"/>
    <dgm:cxn modelId="{EBA5E2E0-FC49-9C46-BE4B-7750EF966F4D}" type="presParOf" srcId="{5B5FF474-3B2D-0D47-8969-C4B69180666F}" destId="{ECCD6EE8-6862-0844-BCA4-72E70739EE0B}" srcOrd="17" destOrd="0" presId="urn:microsoft.com/office/officeart/2008/layout/HexagonCluster"/>
    <dgm:cxn modelId="{C06E9E18-89DE-C944-9623-DF41B9C12551}" type="presParOf" srcId="{ECCD6EE8-6862-0844-BCA4-72E70739EE0B}" destId="{3AEF2734-3218-E342-96E8-48C35D275CCC}" srcOrd="0" destOrd="0" presId="urn:microsoft.com/office/officeart/2008/layout/HexagonCluster"/>
    <dgm:cxn modelId="{D8B17692-2715-934F-89F0-F95231F513D8}" type="presParOf" srcId="{5B5FF474-3B2D-0D47-8969-C4B69180666F}" destId="{28115C11-5651-BD41-AF25-8BEC847CCE6D}" srcOrd="18" destOrd="0" presId="urn:microsoft.com/office/officeart/2008/layout/HexagonCluster"/>
    <dgm:cxn modelId="{B5E0F2DF-AC45-1E41-8CC1-BA5230099C2C}" type="presParOf" srcId="{28115C11-5651-BD41-AF25-8BEC847CCE6D}" destId="{CB37D683-9C08-F146-B21C-D6DF10BDE594}" srcOrd="0" destOrd="0" presId="urn:microsoft.com/office/officeart/2008/layout/HexagonCluster"/>
    <dgm:cxn modelId="{9E6FEBCD-7493-3B40-8CE4-28171E520553}" type="presParOf" srcId="{5B5FF474-3B2D-0D47-8969-C4B69180666F}" destId="{88675425-E088-FC44-A82B-93F5D3751A3B}" srcOrd="19" destOrd="0" presId="urn:microsoft.com/office/officeart/2008/layout/HexagonCluster"/>
    <dgm:cxn modelId="{E4A106CF-4B81-DF46-8AE6-E0D944B01B5E}" type="presParOf" srcId="{88675425-E088-FC44-A82B-93F5D3751A3B}" destId="{697D9E2E-EE93-914A-8718-B779DA8B3955}" srcOrd="0" destOrd="0" presId="urn:microsoft.com/office/officeart/2008/layout/HexagonCluster"/>
    <dgm:cxn modelId="{DCED2764-F00C-B445-9902-7268C9625DC5}" type="presParOf" srcId="{5B5FF474-3B2D-0D47-8969-C4B69180666F}" destId="{232FAB16-FBF1-724E-BA96-44BF49392B99}" srcOrd="20" destOrd="0" presId="urn:microsoft.com/office/officeart/2008/layout/HexagonCluster"/>
    <dgm:cxn modelId="{B55C4C61-50C4-764B-BF0C-58F49B97A42C}" type="presParOf" srcId="{232FAB16-FBF1-724E-BA96-44BF49392B99}" destId="{4FD6B552-6008-BA44-85C9-30F1A19F6DCA}" srcOrd="0" destOrd="0" presId="urn:microsoft.com/office/officeart/2008/layout/HexagonCluster"/>
    <dgm:cxn modelId="{692BDDB2-2FA0-FC4F-AB6F-19EC49B095EF}" type="presParOf" srcId="{5B5FF474-3B2D-0D47-8969-C4B69180666F}" destId="{75F7C01A-5B60-D04D-8831-3F64B6230FA3}" srcOrd="21" destOrd="0" presId="urn:microsoft.com/office/officeart/2008/layout/HexagonCluster"/>
    <dgm:cxn modelId="{6151E3BA-0AB7-BE43-8579-169D52B88A92}" type="presParOf" srcId="{75F7C01A-5B60-D04D-8831-3F64B6230FA3}" destId="{EC121FA8-3A54-B245-8DDD-5A1B655E80C9}" srcOrd="0" destOrd="0" presId="urn:microsoft.com/office/officeart/2008/layout/HexagonCluster"/>
    <dgm:cxn modelId="{E5632F53-9B6C-154F-8D5B-A8A71D1E10AE}" type="presParOf" srcId="{5B5FF474-3B2D-0D47-8969-C4B69180666F}" destId="{1C13F4C6-A112-5A48-9E41-8A24972E82FC}" srcOrd="22" destOrd="0" presId="urn:microsoft.com/office/officeart/2008/layout/HexagonCluster"/>
    <dgm:cxn modelId="{921AD54D-41A0-0E49-9BCB-19BB7704C0C1}" type="presParOf" srcId="{1C13F4C6-A112-5A48-9E41-8A24972E82FC}" destId="{975366AC-E079-3041-9F68-39A6959CD09B}" srcOrd="0" destOrd="0" presId="urn:microsoft.com/office/officeart/2008/layout/HexagonCluster"/>
    <dgm:cxn modelId="{1F8546C1-D139-704F-8F93-51F2B682CE33}" type="presParOf" srcId="{5B5FF474-3B2D-0D47-8969-C4B69180666F}" destId="{900D6295-6858-0C45-A2AB-9E6B7B30C5A8}" srcOrd="23" destOrd="0" presId="urn:microsoft.com/office/officeart/2008/layout/HexagonCluster"/>
    <dgm:cxn modelId="{7C7B73EB-C5C6-6E42-9DAB-83427DAC0E8A}" type="presParOf" srcId="{900D6295-6858-0C45-A2AB-9E6B7B30C5A8}" destId="{3802D603-9C71-154A-9689-4A2062D09F09}" srcOrd="0" destOrd="0" presId="urn:microsoft.com/office/officeart/2008/layout/HexagonCluster"/>
    <dgm:cxn modelId="{5B635ADF-1D38-8E46-8CAA-89933436234A}" type="presParOf" srcId="{5B5FF474-3B2D-0D47-8969-C4B69180666F}" destId="{B9EDE2B9-5CC6-A149-B9E2-C26510E4D3E8}" srcOrd="24" destOrd="0" presId="urn:microsoft.com/office/officeart/2008/layout/HexagonCluster"/>
    <dgm:cxn modelId="{EA5763B1-6ADB-D342-AE94-1F9FEB846920}" type="presParOf" srcId="{B9EDE2B9-5CC6-A149-B9E2-C26510E4D3E8}" destId="{52771E04-7EE1-8143-A9BA-6C72D5230B86}" srcOrd="0" destOrd="0" presId="urn:microsoft.com/office/officeart/2008/layout/HexagonCluster"/>
    <dgm:cxn modelId="{9DE5D0FB-E387-A94D-A735-0CA67361AAF1}" type="presParOf" srcId="{5B5FF474-3B2D-0D47-8969-C4B69180666F}" destId="{7FC659C6-5D00-FA43-9FCB-6A52F0CEF95D}" srcOrd="25" destOrd="0" presId="urn:microsoft.com/office/officeart/2008/layout/HexagonCluster"/>
    <dgm:cxn modelId="{C7A6F416-AE4D-9642-9C19-EDFDB94A6B17}" type="presParOf" srcId="{7FC659C6-5D00-FA43-9FCB-6A52F0CEF95D}" destId="{926F3F92-80F9-3544-BDB1-E4270EC8C29A}" srcOrd="0" destOrd="0" presId="urn:microsoft.com/office/officeart/2008/layout/HexagonCluster"/>
    <dgm:cxn modelId="{313B21BA-C5D8-FF40-B0BD-861F01233CF0}" type="presParOf" srcId="{5B5FF474-3B2D-0D47-8969-C4B69180666F}" destId="{7EDB736A-5114-C946-B5B0-82333EE99C92}" srcOrd="26" destOrd="0" presId="urn:microsoft.com/office/officeart/2008/layout/HexagonCluster"/>
    <dgm:cxn modelId="{1F2B0A45-6251-1748-B856-24DC5FEEF5C7}" type="presParOf" srcId="{7EDB736A-5114-C946-B5B0-82333EE99C92}" destId="{690F03A1-74E7-934B-8DAB-A8ED13430622}" srcOrd="0" destOrd="0" presId="urn:microsoft.com/office/officeart/2008/layout/HexagonCluster"/>
    <dgm:cxn modelId="{B2CBD12E-A3AD-7645-B9A2-C1D8D3D399DE}" type="presParOf" srcId="{5B5FF474-3B2D-0D47-8969-C4B69180666F}" destId="{455D5D7B-2150-0549-9CC0-086E19AF4EF5}" srcOrd="27" destOrd="0" presId="urn:microsoft.com/office/officeart/2008/layout/HexagonCluster"/>
    <dgm:cxn modelId="{E345D969-C754-CE41-AA6C-C54B3E33BA30}" type="presParOf" srcId="{455D5D7B-2150-0549-9CC0-086E19AF4EF5}" destId="{F178EEAE-3FC2-6A42-A8DE-031CC76E3E9D}" srcOrd="0" destOrd="0" presId="urn:microsoft.com/office/officeart/2008/layout/HexagonCluster"/>
    <dgm:cxn modelId="{0A82DD85-A738-6040-9DB0-F0BA54D08F5B}" type="presParOf" srcId="{5B5FF474-3B2D-0D47-8969-C4B69180666F}" destId="{8DF44A72-AB09-134E-862D-CCC41D835B91}" srcOrd="28" destOrd="0" presId="urn:microsoft.com/office/officeart/2008/layout/HexagonCluster"/>
    <dgm:cxn modelId="{4E7026A2-7ED4-7949-AAEE-2B66D5C7E548}" type="presParOf" srcId="{8DF44A72-AB09-134E-862D-CCC41D835B91}" destId="{F0952891-72DC-A649-B53E-3E9BC3279377}" srcOrd="0" destOrd="0" presId="urn:microsoft.com/office/officeart/2008/layout/HexagonCluster"/>
    <dgm:cxn modelId="{9C9F5983-0325-0D4D-80AB-3867727B1093}" type="presParOf" srcId="{5B5FF474-3B2D-0D47-8969-C4B69180666F}" destId="{EB8A6113-BD8F-8E42-AA20-C8F11032AAB0}" srcOrd="29" destOrd="0" presId="urn:microsoft.com/office/officeart/2008/layout/HexagonCluster"/>
    <dgm:cxn modelId="{13B295F6-EA3C-F345-BB4C-7B247C6A94F0}" type="presParOf" srcId="{EB8A6113-BD8F-8E42-AA20-C8F11032AAB0}" destId="{D2486664-831A-7149-8F13-4FC37842A2F9}" srcOrd="0" destOrd="0" presId="urn:microsoft.com/office/officeart/2008/layout/HexagonCluster"/>
    <dgm:cxn modelId="{B43A05A1-E89F-794C-92A4-34A6E8D7362C}" type="presParOf" srcId="{5B5FF474-3B2D-0D47-8969-C4B69180666F}" destId="{D1F67813-5673-334D-A221-C21F352F4A2E}" srcOrd="30" destOrd="0" presId="urn:microsoft.com/office/officeart/2008/layout/HexagonCluster"/>
    <dgm:cxn modelId="{4EEC9D2F-74A7-564C-8A3F-38CF9D96D062}" type="presParOf" srcId="{D1F67813-5673-334D-A221-C21F352F4A2E}" destId="{80A1D888-DE30-3A41-BC86-79EDB9175C1E}" srcOrd="0" destOrd="0" presId="urn:microsoft.com/office/officeart/2008/layout/HexagonCluster"/>
    <dgm:cxn modelId="{BCEF285D-C5B7-1B4C-842F-85A489B89262}" type="presParOf" srcId="{5B5FF474-3B2D-0D47-8969-C4B69180666F}" destId="{D87DA2C1-0D37-724A-BE84-0B51A498A4E4}" srcOrd="31" destOrd="0" presId="urn:microsoft.com/office/officeart/2008/layout/HexagonCluster"/>
    <dgm:cxn modelId="{1B89735B-714F-4D4F-88CD-B71C67EBF85D}" type="presParOf" srcId="{D87DA2C1-0D37-724A-BE84-0B51A498A4E4}" destId="{A8C30858-0731-AF48-80A2-16B9AF5C5897}"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32A090-DEAE-4C83-9196-B8A2B25956D3}"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896DCBAA-1F39-4DEB-BBE0-055349D7C272}">
      <dgm:prSet custT="1"/>
      <dgm:spPr>
        <a:solidFill>
          <a:srgbClr val="252D67"/>
        </a:solidFill>
      </dgm:spPr>
      <dgm:t>
        <a:bodyPr/>
        <a:lstStyle/>
        <a:p>
          <a:r>
            <a:rPr lang="en-US" sz="1400" b="1"/>
            <a:t>CDER</a:t>
          </a:r>
        </a:p>
      </dgm:t>
    </dgm:pt>
    <dgm:pt modelId="{3847749F-C597-4B20-8DCD-9BB94BD52C8F}" type="parTrans" cxnId="{F63B01CC-FF18-494F-AA1F-58F4990EC457}">
      <dgm:prSet/>
      <dgm:spPr/>
      <dgm:t>
        <a:bodyPr/>
        <a:lstStyle/>
        <a:p>
          <a:endParaRPr lang="en-US"/>
        </a:p>
      </dgm:t>
    </dgm:pt>
    <dgm:pt modelId="{27790013-D957-47BF-9239-5EB43BB86C12}" type="sibTrans" cxnId="{F63B01CC-FF18-494F-AA1F-58F4990EC457}">
      <dgm:prSet/>
      <dgm:spPr/>
      <dgm:t>
        <a:bodyPr/>
        <a:lstStyle/>
        <a:p>
          <a:endParaRPr lang="en-US"/>
        </a:p>
      </dgm:t>
    </dgm:pt>
    <dgm:pt modelId="{A858AA5A-3FB1-4A70-ACAE-588931C2DA41}">
      <dgm:prSet custT="1"/>
      <dgm:spPr>
        <a:solidFill>
          <a:srgbClr val="008DD0"/>
        </a:solidFill>
      </dgm:spPr>
      <dgm:t>
        <a:bodyPr/>
        <a:lstStyle/>
        <a:p>
          <a:r>
            <a:rPr lang="en-US" sz="1200" b="1"/>
            <a:t>New Drugs</a:t>
          </a:r>
        </a:p>
      </dgm:t>
    </dgm:pt>
    <dgm:pt modelId="{BE16C6C5-E609-4E1A-87D6-27D355BDE708}" type="parTrans" cxnId="{FB2E2D75-1140-472E-AC83-FD7D57BD5DA9}">
      <dgm:prSet/>
      <dgm:spPr/>
      <dgm:t>
        <a:bodyPr/>
        <a:lstStyle/>
        <a:p>
          <a:endParaRPr lang="en-US"/>
        </a:p>
      </dgm:t>
    </dgm:pt>
    <dgm:pt modelId="{27ADA26B-3B45-42A4-AF73-4BD9640AB319}" type="sibTrans" cxnId="{FB2E2D75-1140-472E-AC83-FD7D57BD5DA9}">
      <dgm:prSet/>
      <dgm:spPr/>
      <dgm:t>
        <a:bodyPr/>
        <a:lstStyle/>
        <a:p>
          <a:endParaRPr lang="en-US"/>
        </a:p>
      </dgm:t>
    </dgm:pt>
    <dgm:pt modelId="{E1E776D4-9CDD-4F66-B1E1-4B3033C415B4}">
      <dgm:prSet custT="1"/>
      <dgm:spPr>
        <a:solidFill>
          <a:srgbClr val="008DD0"/>
        </a:solidFill>
      </dgm:spPr>
      <dgm:t>
        <a:bodyPr/>
        <a:lstStyle/>
        <a:p>
          <a:r>
            <a:rPr lang="en-US" sz="1200" b="1"/>
            <a:t>Surveillance &amp; Epidemiology</a:t>
          </a:r>
        </a:p>
      </dgm:t>
    </dgm:pt>
    <dgm:pt modelId="{332C0C18-9DA5-4437-9041-15947413A465}" type="parTrans" cxnId="{32E25E06-C260-49C5-BBC4-7C92998E4B62}">
      <dgm:prSet/>
      <dgm:spPr/>
      <dgm:t>
        <a:bodyPr/>
        <a:lstStyle/>
        <a:p>
          <a:endParaRPr lang="en-US"/>
        </a:p>
      </dgm:t>
    </dgm:pt>
    <dgm:pt modelId="{877351B5-CC88-4340-8DEE-0B36BAA8A018}" type="sibTrans" cxnId="{32E25E06-C260-49C5-BBC4-7C92998E4B62}">
      <dgm:prSet/>
      <dgm:spPr/>
      <dgm:t>
        <a:bodyPr/>
        <a:lstStyle/>
        <a:p>
          <a:endParaRPr lang="en-US"/>
        </a:p>
      </dgm:t>
    </dgm:pt>
    <dgm:pt modelId="{5A998019-8BF6-44E4-8F0C-DFB75F95F38C}">
      <dgm:prSet custT="1"/>
      <dgm:spPr>
        <a:solidFill>
          <a:srgbClr val="252D67"/>
        </a:solidFill>
      </dgm:spPr>
      <dgm:t>
        <a:bodyPr/>
        <a:lstStyle/>
        <a:p>
          <a:r>
            <a:rPr lang="en-US" sz="1200" b="1"/>
            <a:t>Translational Sciences</a:t>
          </a:r>
        </a:p>
      </dgm:t>
    </dgm:pt>
    <dgm:pt modelId="{385FE543-CF1A-4FEB-B5C1-58375D24DC5E}" type="parTrans" cxnId="{597FA043-7EAB-46E3-8A88-3B53387AD038}">
      <dgm:prSet/>
      <dgm:spPr/>
      <dgm:t>
        <a:bodyPr/>
        <a:lstStyle/>
        <a:p>
          <a:endParaRPr lang="en-US"/>
        </a:p>
      </dgm:t>
    </dgm:pt>
    <dgm:pt modelId="{BA0F69EB-C653-4245-B75B-E40C85B024EA}" type="sibTrans" cxnId="{597FA043-7EAB-46E3-8A88-3B53387AD038}">
      <dgm:prSet/>
      <dgm:spPr/>
      <dgm:t>
        <a:bodyPr/>
        <a:lstStyle/>
        <a:p>
          <a:endParaRPr lang="en-US"/>
        </a:p>
      </dgm:t>
    </dgm:pt>
    <dgm:pt modelId="{34F74B92-3595-406B-A3BF-FF134280DCA3}">
      <dgm:prSet custT="1"/>
      <dgm:spPr>
        <a:solidFill>
          <a:srgbClr val="252D67"/>
        </a:solidFill>
      </dgm:spPr>
      <dgm:t>
        <a:bodyPr/>
        <a:lstStyle/>
        <a:p>
          <a:r>
            <a:rPr lang="en-US" sz="1200" b="1"/>
            <a:t>Biostatistics</a:t>
          </a:r>
        </a:p>
      </dgm:t>
    </dgm:pt>
    <dgm:pt modelId="{2B8FC965-ADF7-4185-B24A-840661910C45}" type="parTrans" cxnId="{5B584235-F9F8-4D4D-A76D-E8EE26A1FBAA}">
      <dgm:prSet/>
      <dgm:spPr/>
      <dgm:t>
        <a:bodyPr/>
        <a:lstStyle/>
        <a:p>
          <a:endParaRPr lang="en-US"/>
        </a:p>
      </dgm:t>
    </dgm:pt>
    <dgm:pt modelId="{0051F81E-635A-43F8-B903-A426B8B08A13}" type="sibTrans" cxnId="{5B584235-F9F8-4D4D-A76D-E8EE26A1FBAA}">
      <dgm:prSet/>
      <dgm:spPr/>
      <dgm:t>
        <a:bodyPr/>
        <a:lstStyle/>
        <a:p>
          <a:endParaRPr lang="en-US"/>
        </a:p>
      </dgm:t>
    </dgm:pt>
    <dgm:pt modelId="{C0FCFEE0-A75A-4A81-88B5-0EA72483AB01}">
      <dgm:prSet custT="1"/>
      <dgm:spPr>
        <a:solidFill>
          <a:srgbClr val="008DD0"/>
        </a:solidFill>
      </dgm:spPr>
      <dgm:t>
        <a:bodyPr/>
        <a:lstStyle/>
        <a:p>
          <a:r>
            <a:rPr lang="en-US" sz="1200" b="1"/>
            <a:t>Generic Drugs</a:t>
          </a:r>
        </a:p>
      </dgm:t>
    </dgm:pt>
    <dgm:pt modelId="{B3EEA4D2-7CFD-41ED-AC24-B90B6F2BF915}" type="parTrans" cxnId="{DEE5110B-2621-4F93-A6B8-E600A92AA1E2}">
      <dgm:prSet/>
      <dgm:spPr/>
      <dgm:t>
        <a:bodyPr/>
        <a:lstStyle/>
        <a:p>
          <a:endParaRPr lang="en-US"/>
        </a:p>
      </dgm:t>
    </dgm:pt>
    <dgm:pt modelId="{C9C527D8-45B3-4D90-BE25-5E4551EBDF74}" type="sibTrans" cxnId="{DEE5110B-2621-4F93-A6B8-E600A92AA1E2}">
      <dgm:prSet/>
      <dgm:spPr/>
      <dgm:t>
        <a:bodyPr/>
        <a:lstStyle/>
        <a:p>
          <a:endParaRPr lang="en-US"/>
        </a:p>
      </dgm:t>
    </dgm:pt>
    <dgm:pt modelId="{A4E83392-A4E9-476F-B39A-936C702DBD6A}">
      <dgm:prSet custT="1"/>
      <dgm:spPr>
        <a:solidFill>
          <a:srgbClr val="008DD0"/>
        </a:solidFill>
      </dgm:spPr>
      <dgm:t>
        <a:bodyPr/>
        <a:lstStyle/>
        <a:p>
          <a:r>
            <a:rPr lang="en-US" sz="1200" b="1"/>
            <a:t>Computational Science</a:t>
          </a:r>
        </a:p>
      </dgm:t>
    </dgm:pt>
    <dgm:pt modelId="{CBF7B425-3090-4743-897C-C249B40C8675}" type="parTrans" cxnId="{4370CB9E-8059-4C59-8612-3C240D8F8514}">
      <dgm:prSet/>
      <dgm:spPr/>
      <dgm:t>
        <a:bodyPr/>
        <a:lstStyle/>
        <a:p>
          <a:endParaRPr lang="en-US"/>
        </a:p>
      </dgm:t>
    </dgm:pt>
    <dgm:pt modelId="{8C0EBBF1-9D1C-4085-9E81-457C850FEED0}" type="sibTrans" cxnId="{4370CB9E-8059-4C59-8612-3C240D8F8514}">
      <dgm:prSet/>
      <dgm:spPr/>
      <dgm:t>
        <a:bodyPr/>
        <a:lstStyle/>
        <a:p>
          <a:endParaRPr lang="en-US"/>
        </a:p>
      </dgm:t>
    </dgm:pt>
    <dgm:pt modelId="{7EDF4796-2582-4544-82F9-392229784EF7}">
      <dgm:prSet custT="1"/>
      <dgm:spPr>
        <a:solidFill>
          <a:srgbClr val="008DD0"/>
        </a:solidFill>
      </dgm:spPr>
      <dgm:t>
        <a:bodyPr/>
        <a:lstStyle/>
        <a:p>
          <a:r>
            <a:rPr lang="en-US" sz="1200" b="1"/>
            <a:t>Study Integrity &amp; Surveillance</a:t>
          </a:r>
        </a:p>
      </dgm:t>
    </dgm:pt>
    <dgm:pt modelId="{C36A50DA-83D5-43E6-84C2-3C7449102414}" type="parTrans" cxnId="{48831D08-E637-442A-AADF-EF2D81698D59}">
      <dgm:prSet/>
      <dgm:spPr/>
      <dgm:t>
        <a:bodyPr/>
        <a:lstStyle/>
        <a:p>
          <a:endParaRPr lang="en-US"/>
        </a:p>
      </dgm:t>
    </dgm:pt>
    <dgm:pt modelId="{05EEBDB9-0C6A-47B6-BC64-C0C5AD8BD321}" type="sibTrans" cxnId="{48831D08-E637-442A-AADF-EF2D81698D59}">
      <dgm:prSet/>
      <dgm:spPr/>
      <dgm:t>
        <a:bodyPr/>
        <a:lstStyle/>
        <a:p>
          <a:endParaRPr lang="en-US"/>
        </a:p>
      </dgm:t>
    </dgm:pt>
    <dgm:pt modelId="{34E7D08F-AE48-472E-B8E4-E98CAD3636FC}">
      <dgm:prSet custT="1"/>
      <dgm:spPr>
        <a:solidFill>
          <a:srgbClr val="008DD0"/>
        </a:solidFill>
      </dgm:spPr>
      <dgm:t>
        <a:bodyPr/>
        <a:lstStyle/>
        <a:p>
          <a:r>
            <a:rPr lang="en-US" sz="1200" b="1"/>
            <a:t>Clinical Pharmacology</a:t>
          </a:r>
        </a:p>
      </dgm:t>
    </dgm:pt>
    <dgm:pt modelId="{19BCD5F2-531C-4411-B7B5-A1A81DE3EA46}" type="parTrans" cxnId="{30F00930-3749-4031-A9FB-9AA3C5B256AE}">
      <dgm:prSet/>
      <dgm:spPr/>
      <dgm:t>
        <a:bodyPr/>
        <a:lstStyle/>
        <a:p>
          <a:endParaRPr lang="en-US"/>
        </a:p>
      </dgm:t>
    </dgm:pt>
    <dgm:pt modelId="{DC5EB147-7CAE-4030-86C3-38931ACEDBAC}" type="sibTrans" cxnId="{30F00930-3749-4031-A9FB-9AA3C5B256AE}">
      <dgm:prSet/>
      <dgm:spPr/>
      <dgm:t>
        <a:bodyPr/>
        <a:lstStyle/>
        <a:p>
          <a:endParaRPr lang="en-US"/>
        </a:p>
      </dgm:t>
    </dgm:pt>
    <dgm:pt modelId="{C0D4BDE7-1E9C-4992-A43A-4C83DE156710}" type="pres">
      <dgm:prSet presAssocID="{1432A090-DEAE-4C83-9196-B8A2B25956D3}" presName="mainComposite" presStyleCnt="0">
        <dgm:presLayoutVars>
          <dgm:chPref val="1"/>
          <dgm:dir/>
          <dgm:animOne val="branch"/>
          <dgm:animLvl val="lvl"/>
          <dgm:resizeHandles val="exact"/>
        </dgm:presLayoutVars>
      </dgm:prSet>
      <dgm:spPr/>
    </dgm:pt>
    <dgm:pt modelId="{6FF4D37C-D507-4EB3-A995-C80717705B74}" type="pres">
      <dgm:prSet presAssocID="{1432A090-DEAE-4C83-9196-B8A2B25956D3}" presName="hierFlow" presStyleCnt="0"/>
      <dgm:spPr/>
    </dgm:pt>
    <dgm:pt modelId="{5FA28599-5B46-46DC-BE58-BE76029B0A47}" type="pres">
      <dgm:prSet presAssocID="{1432A090-DEAE-4C83-9196-B8A2B25956D3}" presName="hierChild1" presStyleCnt="0">
        <dgm:presLayoutVars>
          <dgm:chPref val="1"/>
          <dgm:animOne val="branch"/>
          <dgm:animLvl val="lvl"/>
        </dgm:presLayoutVars>
      </dgm:prSet>
      <dgm:spPr/>
    </dgm:pt>
    <dgm:pt modelId="{80C04169-F799-4E20-A859-23E184C95DD1}" type="pres">
      <dgm:prSet presAssocID="{896DCBAA-1F39-4DEB-BBE0-055349D7C272}" presName="Name14" presStyleCnt="0"/>
      <dgm:spPr/>
    </dgm:pt>
    <dgm:pt modelId="{C1CA562B-70C3-4DF7-8720-2604C5E1FF85}" type="pres">
      <dgm:prSet presAssocID="{896DCBAA-1F39-4DEB-BBE0-055349D7C272}" presName="level1Shape" presStyleLbl="node0" presStyleIdx="0" presStyleCnt="1">
        <dgm:presLayoutVars>
          <dgm:chPref val="3"/>
        </dgm:presLayoutVars>
      </dgm:prSet>
      <dgm:spPr/>
    </dgm:pt>
    <dgm:pt modelId="{E2690271-E4BB-44D9-AF5A-D0D944A8D762}" type="pres">
      <dgm:prSet presAssocID="{896DCBAA-1F39-4DEB-BBE0-055349D7C272}" presName="hierChild2" presStyleCnt="0"/>
      <dgm:spPr/>
    </dgm:pt>
    <dgm:pt modelId="{66553A80-3CEE-4418-8C60-DDF088FEE98F}" type="pres">
      <dgm:prSet presAssocID="{BE16C6C5-E609-4E1A-87D6-27D355BDE708}" presName="Name19" presStyleLbl="parChTrans1D2" presStyleIdx="0" presStyleCnt="4"/>
      <dgm:spPr/>
    </dgm:pt>
    <dgm:pt modelId="{A875757F-31D8-4380-ABE1-3AC2D5B888B6}" type="pres">
      <dgm:prSet presAssocID="{A858AA5A-3FB1-4A70-ACAE-588931C2DA41}" presName="Name21" presStyleCnt="0"/>
      <dgm:spPr/>
    </dgm:pt>
    <dgm:pt modelId="{01CE6B66-D6DE-446C-B6E0-A10720D6F113}" type="pres">
      <dgm:prSet presAssocID="{A858AA5A-3FB1-4A70-ACAE-588931C2DA41}" presName="level2Shape" presStyleLbl="node2" presStyleIdx="0" presStyleCnt="4"/>
      <dgm:spPr/>
    </dgm:pt>
    <dgm:pt modelId="{E03C51DC-B26F-4B74-BC3B-E87463E401A5}" type="pres">
      <dgm:prSet presAssocID="{A858AA5A-3FB1-4A70-ACAE-588931C2DA41}" presName="hierChild3" presStyleCnt="0"/>
      <dgm:spPr/>
    </dgm:pt>
    <dgm:pt modelId="{D931310D-74BF-4E16-A891-6F546D084DBE}" type="pres">
      <dgm:prSet presAssocID="{332C0C18-9DA5-4437-9041-15947413A465}" presName="Name19" presStyleLbl="parChTrans1D2" presStyleIdx="1" presStyleCnt="4"/>
      <dgm:spPr/>
    </dgm:pt>
    <dgm:pt modelId="{1073FADC-78F4-46AF-91C7-DBFDFDA22B09}" type="pres">
      <dgm:prSet presAssocID="{E1E776D4-9CDD-4F66-B1E1-4B3033C415B4}" presName="Name21" presStyleCnt="0"/>
      <dgm:spPr/>
    </dgm:pt>
    <dgm:pt modelId="{CDCEDD97-0E67-488C-9E88-E3D1CE75D532}" type="pres">
      <dgm:prSet presAssocID="{E1E776D4-9CDD-4F66-B1E1-4B3033C415B4}" presName="level2Shape" presStyleLbl="node2" presStyleIdx="1" presStyleCnt="4"/>
      <dgm:spPr/>
    </dgm:pt>
    <dgm:pt modelId="{06C4F0F0-CF4D-48E5-80ED-891C80E4FB26}" type="pres">
      <dgm:prSet presAssocID="{E1E776D4-9CDD-4F66-B1E1-4B3033C415B4}" presName="hierChild3" presStyleCnt="0"/>
      <dgm:spPr/>
    </dgm:pt>
    <dgm:pt modelId="{8DD4400F-4AE8-42AC-9CD4-3A163343A316}" type="pres">
      <dgm:prSet presAssocID="{385FE543-CF1A-4FEB-B5C1-58375D24DC5E}" presName="Name19" presStyleLbl="parChTrans1D2" presStyleIdx="2" presStyleCnt="4"/>
      <dgm:spPr/>
    </dgm:pt>
    <dgm:pt modelId="{BD32F74C-454E-4213-A69C-751B60A6C639}" type="pres">
      <dgm:prSet presAssocID="{5A998019-8BF6-44E4-8F0C-DFB75F95F38C}" presName="Name21" presStyleCnt="0"/>
      <dgm:spPr/>
    </dgm:pt>
    <dgm:pt modelId="{AA95574D-B97C-4D25-A450-83F05965FC37}" type="pres">
      <dgm:prSet presAssocID="{5A998019-8BF6-44E4-8F0C-DFB75F95F38C}" presName="level2Shape" presStyleLbl="node2" presStyleIdx="2" presStyleCnt="4"/>
      <dgm:spPr/>
    </dgm:pt>
    <dgm:pt modelId="{B24B8160-6CAD-460D-AF1C-B59574B8148A}" type="pres">
      <dgm:prSet presAssocID="{5A998019-8BF6-44E4-8F0C-DFB75F95F38C}" presName="hierChild3" presStyleCnt="0"/>
      <dgm:spPr/>
    </dgm:pt>
    <dgm:pt modelId="{DA7EA053-E3E0-49E1-8A1F-00BFD48DC4FB}" type="pres">
      <dgm:prSet presAssocID="{2B8FC965-ADF7-4185-B24A-840661910C45}" presName="Name19" presStyleLbl="parChTrans1D3" presStyleIdx="0" presStyleCnt="4"/>
      <dgm:spPr/>
    </dgm:pt>
    <dgm:pt modelId="{13505962-2731-4F4F-A87B-92959B112965}" type="pres">
      <dgm:prSet presAssocID="{34F74B92-3595-406B-A3BF-FF134280DCA3}" presName="Name21" presStyleCnt="0"/>
      <dgm:spPr/>
    </dgm:pt>
    <dgm:pt modelId="{80062F68-806D-475D-AF0D-09B4620E8410}" type="pres">
      <dgm:prSet presAssocID="{34F74B92-3595-406B-A3BF-FF134280DCA3}" presName="level2Shape" presStyleLbl="node3" presStyleIdx="0" presStyleCnt="4"/>
      <dgm:spPr/>
    </dgm:pt>
    <dgm:pt modelId="{F562343C-FE5F-4FC3-813B-56E3F879555D}" type="pres">
      <dgm:prSet presAssocID="{34F74B92-3595-406B-A3BF-FF134280DCA3}" presName="hierChild3" presStyleCnt="0"/>
      <dgm:spPr/>
    </dgm:pt>
    <dgm:pt modelId="{00EBE2E0-EC7C-4ED2-BD76-0CCF1E7CFBA5}" type="pres">
      <dgm:prSet presAssocID="{19BCD5F2-531C-4411-B7B5-A1A81DE3EA46}" presName="Name19" presStyleLbl="parChTrans1D3" presStyleIdx="1" presStyleCnt="4"/>
      <dgm:spPr/>
    </dgm:pt>
    <dgm:pt modelId="{64DAD4C9-0F0B-4959-934A-68A4E3EE2462}" type="pres">
      <dgm:prSet presAssocID="{34E7D08F-AE48-472E-B8E4-E98CAD3636FC}" presName="Name21" presStyleCnt="0"/>
      <dgm:spPr/>
    </dgm:pt>
    <dgm:pt modelId="{EB83F75F-FCB3-4C16-B709-67A6BF7A3DE4}" type="pres">
      <dgm:prSet presAssocID="{34E7D08F-AE48-472E-B8E4-E98CAD3636FC}" presName="level2Shape" presStyleLbl="node3" presStyleIdx="1" presStyleCnt="4"/>
      <dgm:spPr/>
    </dgm:pt>
    <dgm:pt modelId="{5C78F52E-1AE8-4A57-95AA-34EC2F93DE50}" type="pres">
      <dgm:prSet presAssocID="{34E7D08F-AE48-472E-B8E4-E98CAD3636FC}" presName="hierChild3" presStyleCnt="0"/>
      <dgm:spPr/>
    </dgm:pt>
    <dgm:pt modelId="{2BA8E9ED-5264-4BA2-A5E9-C4F3A959939B}" type="pres">
      <dgm:prSet presAssocID="{CBF7B425-3090-4743-897C-C249B40C8675}" presName="Name19" presStyleLbl="parChTrans1D3" presStyleIdx="2" presStyleCnt="4"/>
      <dgm:spPr/>
    </dgm:pt>
    <dgm:pt modelId="{2CACEB2E-D834-4B88-9D5B-8B8B1B9039D0}" type="pres">
      <dgm:prSet presAssocID="{A4E83392-A4E9-476F-B39A-936C702DBD6A}" presName="Name21" presStyleCnt="0"/>
      <dgm:spPr/>
    </dgm:pt>
    <dgm:pt modelId="{E31B8DFA-6689-4BF8-92A4-94488FD777C2}" type="pres">
      <dgm:prSet presAssocID="{A4E83392-A4E9-476F-B39A-936C702DBD6A}" presName="level2Shape" presStyleLbl="node3" presStyleIdx="2" presStyleCnt="4"/>
      <dgm:spPr/>
    </dgm:pt>
    <dgm:pt modelId="{2B06E07B-78F8-434F-BA26-3AB3A2CE8DC1}" type="pres">
      <dgm:prSet presAssocID="{A4E83392-A4E9-476F-B39A-936C702DBD6A}" presName="hierChild3" presStyleCnt="0"/>
      <dgm:spPr/>
    </dgm:pt>
    <dgm:pt modelId="{2A894FA5-8A3D-460E-833B-B57FBDAFE00B}" type="pres">
      <dgm:prSet presAssocID="{C36A50DA-83D5-43E6-84C2-3C7449102414}" presName="Name19" presStyleLbl="parChTrans1D3" presStyleIdx="3" presStyleCnt="4"/>
      <dgm:spPr/>
    </dgm:pt>
    <dgm:pt modelId="{59B97749-BFD4-47CD-BEFC-B678AE4F9FEA}" type="pres">
      <dgm:prSet presAssocID="{7EDF4796-2582-4544-82F9-392229784EF7}" presName="Name21" presStyleCnt="0"/>
      <dgm:spPr/>
    </dgm:pt>
    <dgm:pt modelId="{529E9AB2-0306-43DD-BC1C-AB1CFB222445}" type="pres">
      <dgm:prSet presAssocID="{7EDF4796-2582-4544-82F9-392229784EF7}" presName="level2Shape" presStyleLbl="node3" presStyleIdx="3" presStyleCnt="4"/>
      <dgm:spPr/>
    </dgm:pt>
    <dgm:pt modelId="{6D83A829-A595-4DDF-921F-B521AE091D56}" type="pres">
      <dgm:prSet presAssocID="{7EDF4796-2582-4544-82F9-392229784EF7}" presName="hierChild3" presStyleCnt="0"/>
      <dgm:spPr/>
    </dgm:pt>
    <dgm:pt modelId="{0B96BA5E-7A86-4872-8CAB-A0F1F0D269CF}" type="pres">
      <dgm:prSet presAssocID="{B3EEA4D2-7CFD-41ED-AC24-B90B6F2BF915}" presName="Name19" presStyleLbl="parChTrans1D2" presStyleIdx="3" presStyleCnt="4"/>
      <dgm:spPr/>
    </dgm:pt>
    <dgm:pt modelId="{BBFE7FCB-A115-41EA-834B-72332B54546C}" type="pres">
      <dgm:prSet presAssocID="{C0FCFEE0-A75A-4A81-88B5-0EA72483AB01}" presName="Name21" presStyleCnt="0"/>
      <dgm:spPr/>
    </dgm:pt>
    <dgm:pt modelId="{22EC2F17-25E8-4221-AA6F-04238F059A31}" type="pres">
      <dgm:prSet presAssocID="{C0FCFEE0-A75A-4A81-88B5-0EA72483AB01}" presName="level2Shape" presStyleLbl="node2" presStyleIdx="3" presStyleCnt="4"/>
      <dgm:spPr/>
    </dgm:pt>
    <dgm:pt modelId="{903FA340-0F61-4A1C-A9D1-DC0A03833956}" type="pres">
      <dgm:prSet presAssocID="{C0FCFEE0-A75A-4A81-88B5-0EA72483AB01}" presName="hierChild3" presStyleCnt="0"/>
      <dgm:spPr/>
    </dgm:pt>
    <dgm:pt modelId="{35097113-BA52-4E3C-9033-05B7AB817E43}" type="pres">
      <dgm:prSet presAssocID="{1432A090-DEAE-4C83-9196-B8A2B25956D3}" presName="bgShapesFlow" presStyleCnt="0"/>
      <dgm:spPr/>
    </dgm:pt>
  </dgm:ptLst>
  <dgm:cxnLst>
    <dgm:cxn modelId="{32E25E06-C260-49C5-BBC4-7C92998E4B62}" srcId="{896DCBAA-1F39-4DEB-BBE0-055349D7C272}" destId="{E1E776D4-9CDD-4F66-B1E1-4B3033C415B4}" srcOrd="1" destOrd="0" parTransId="{332C0C18-9DA5-4437-9041-15947413A465}" sibTransId="{877351B5-CC88-4340-8DEE-0B36BAA8A018}"/>
    <dgm:cxn modelId="{48831D08-E637-442A-AADF-EF2D81698D59}" srcId="{5A998019-8BF6-44E4-8F0C-DFB75F95F38C}" destId="{7EDF4796-2582-4544-82F9-392229784EF7}" srcOrd="3" destOrd="0" parTransId="{C36A50DA-83D5-43E6-84C2-3C7449102414}" sibTransId="{05EEBDB9-0C6A-47B6-BC64-C0C5AD8BD321}"/>
    <dgm:cxn modelId="{DEE5110B-2621-4F93-A6B8-E600A92AA1E2}" srcId="{896DCBAA-1F39-4DEB-BBE0-055349D7C272}" destId="{C0FCFEE0-A75A-4A81-88B5-0EA72483AB01}" srcOrd="3" destOrd="0" parTransId="{B3EEA4D2-7CFD-41ED-AC24-B90B6F2BF915}" sibTransId="{C9C527D8-45B3-4D90-BE25-5E4551EBDF74}"/>
    <dgm:cxn modelId="{BD4BFC0D-A7AE-4FB6-925C-396C39EF0B83}" type="presOf" srcId="{BE16C6C5-E609-4E1A-87D6-27D355BDE708}" destId="{66553A80-3CEE-4418-8C60-DDF088FEE98F}" srcOrd="0" destOrd="0" presId="urn:microsoft.com/office/officeart/2005/8/layout/hierarchy6"/>
    <dgm:cxn modelId="{30F00930-3749-4031-A9FB-9AA3C5B256AE}" srcId="{5A998019-8BF6-44E4-8F0C-DFB75F95F38C}" destId="{34E7D08F-AE48-472E-B8E4-E98CAD3636FC}" srcOrd="1" destOrd="0" parTransId="{19BCD5F2-531C-4411-B7B5-A1A81DE3EA46}" sibTransId="{DC5EB147-7CAE-4030-86C3-38931ACEDBAC}"/>
    <dgm:cxn modelId="{5B584235-F9F8-4D4D-A76D-E8EE26A1FBAA}" srcId="{5A998019-8BF6-44E4-8F0C-DFB75F95F38C}" destId="{34F74B92-3595-406B-A3BF-FF134280DCA3}" srcOrd="0" destOrd="0" parTransId="{2B8FC965-ADF7-4185-B24A-840661910C45}" sibTransId="{0051F81E-635A-43F8-B903-A426B8B08A13}"/>
    <dgm:cxn modelId="{8DF38D35-FE2C-43A4-8548-C3B79CE28F51}" type="presOf" srcId="{19BCD5F2-531C-4411-B7B5-A1A81DE3EA46}" destId="{00EBE2E0-EC7C-4ED2-BD76-0CCF1E7CFBA5}" srcOrd="0" destOrd="0" presId="urn:microsoft.com/office/officeart/2005/8/layout/hierarchy6"/>
    <dgm:cxn modelId="{597FA043-7EAB-46E3-8A88-3B53387AD038}" srcId="{896DCBAA-1F39-4DEB-BBE0-055349D7C272}" destId="{5A998019-8BF6-44E4-8F0C-DFB75F95F38C}" srcOrd="2" destOrd="0" parTransId="{385FE543-CF1A-4FEB-B5C1-58375D24DC5E}" sibTransId="{BA0F69EB-C653-4245-B75B-E40C85B024EA}"/>
    <dgm:cxn modelId="{B981C365-E2AF-499D-AA7B-F3956DD36637}" type="presOf" srcId="{896DCBAA-1F39-4DEB-BBE0-055349D7C272}" destId="{C1CA562B-70C3-4DF7-8720-2604C5E1FF85}" srcOrd="0" destOrd="0" presId="urn:microsoft.com/office/officeart/2005/8/layout/hierarchy6"/>
    <dgm:cxn modelId="{78419A72-8062-4AC3-8C8E-ABD88E7E17E1}" type="presOf" srcId="{A4E83392-A4E9-476F-B39A-936C702DBD6A}" destId="{E31B8DFA-6689-4BF8-92A4-94488FD777C2}" srcOrd="0" destOrd="0" presId="urn:microsoft.com/office/officeart/2005/8/layout/hierarchy6"/>
    <dgm:cxn modelId="{FB2E2D75-1140-472E-AC83-FD7D57BD5DA9}" srcId="{896DCBAA-1F39-4DEB-BBE0-055349D7C272}" destId="{A858AA5A-3FB1-4A70-ACAE-588931C2DA41}" srcOrd="0" destOrd="0" parTransId="{BE16C6C5-E609-4E1A-87D6-27D355BDE708}" sibTransId="{27ADA26B-3B45-42A4-AF73-4BD9640AB319}"/>
    <dgm:cxn modelId="{35E4107E-0127-405C-A41A-5F234E34C20F}" type="presOf" srcId="{34E7D08F-AE48-472E-B8E4-E98CAD3636FC}" destId="{EB83F75F-FCB3-4C16-B709-67A6BF7A3DE4}" srcOrd="0" destOrd="0" presId="urn:microsoft.com/office/officeart/2005/8/layout/hierarchy6"/>
    <dgm:cxn modelId="{B37A5081-EC75-4F7D-9381-EB1D57A60140}" type="presOf" srcId="{CBF7B425-3090-4743-897C-C249B40C8675}" destId="{2BA8E9ED-5264-4BA2-A5E9-C4F3A959939B}" srcOrd="0" destOrd="0" presId="urn:microsoft.com/office/officeart/2005/8/layout/hierarchy6"/>
    <dgm:cxn modelId="{AA09168D-1D5B-4F7D-9FB8-3FCAD3025F46}" type="presOf" srcId="{B3EEA4D2-7CFD-41ED-AC24-B90B6F2BF915}" destId="{0B96BA5E-7A86-4872-8CAB-A0F1F0D269CF}" srcOrd="0" destOrd="0" presId="urn:microsoft.com/office/officeart/2005/8/layout/hierarchy6"/>
    <dgm:cxn modelId="{23E2A98F-2ACE-4446-BCE8-FD8F134193F4}" type="presOf" srcId="{C0FCFEE0-A75A-4A81-88B5-0EA72483AB01}" destId="{22EC2F17-25E8-4221-AA6F-04238F059A31}" srcOrd="0" destOrd="0" presId="urn:microsoft.com/office/officeart/2005/8/layout/hierarchy6"/>
    <dgm:cxn modelId="{4370CB9E-8059-4C59-8612-3C240D8F8514}" srcId="{5A998019-8BF6-44E4-8F0C-DFB75F95F38C}" destId="{A4E83392-A4E9-476F-B39A-936C702DBD6A}" srcOrd="2" destOrd="0" parTransId="{CBF7B425-3090-4743-897C-C249B40C8675}" sibTransId="{8C0EBBF1-9D1C-4085-9E81-457C850FEED0}"/>
    <dgm:cxn modelId="{A359B3A5-17FF-4D67-A09E-1315E06202E8}" type="presOf" srcId="{385FE543-CF1A-4FEB-B5C1-58375D24DC5E}" destId="{8DD4400F-4AE8-42AC-9CD4-3A163343A316}" srcOrd="0" destOrd="0" presId="urn:microsoft.com/office/officeart/2005/8/layout/hierarchy6"/>
    <dgm:cxn modelId="{B585D6AA-61AB-414B-9304-1BAFC0888981}" type="presOf" srcId="{E1E776D4-9CDD-4F66-B1E1-4B3033C415B4}" destId="{CDCEDD97-0E67-488C-9E88-E3D1CE75D532}" srcOrd="0" destOrd="0" presId="urn:microsoft.com/office/officeart/2005/8/layout/hierarchy6"/>
    <dgm:cxn modelId="{905163AC-3969-44F9-8736-588C4069C336}" type="presOf" srcId="{2B8FC965-ADF7-4185-B24A-840661910C45}" destId="{DA7EA053-E3E0-49E1-8A1F-00BFD48DC4FB}" srcOrd="0" destOrd="0" presId="urn:microsoft.com/office/officeart/2005/8/layout/hierarchy6"/>
    <dgm:cxn modelId="{BDBF06C4-D42D-47BE-B698-595E520F3CE5}" type="presOf" srcId="{C36A50DA-83D5-43E6-84C2-3C7449102414}" destId="{2A894FA5-8A3D-460E-833B-B57FBDAFE00B}" srcOrd="0" destOrd="0" presId="urn:microsoft.com/office/officeart/2005/8/layout/hierarchy6"/>
    <dgm:cxn modelId="{2C8E80C8-1E96-4DD6-9055-0B99726862FB}" type="presOf" srcId="{A858AA5A-3FB1-4A70-ACAE-588931C2DA41}" destId="{01CE6B66-D6DE-446C-B6E0-A10720D6F113}" srcOrd="0" destOrd="0" presId="urn:microsoft.com/office/officeart/2005/8/layout/hierarchy6"/>
    <dgm:cxn modelId="{95B1A8CA-B0D7-45ED-A6AE-D5E71AFE77E1}" type="presOf" srcId="{34F74B92-3595-406B-A3BF-FF134280DCA3}" destId="{80062F68-806D-475D-AF0D-09B4620E8410}" srcOrd="0" destOrd="0" presId="urn:microsoft.com/office/officeart/2005/8/layout/hierarchy6"/>
    <dgm:cxn modelId="{F63B01CC-FF18-494F-AA1F-58F4990EC457}" srcId="{1432A090-DEAE-4C83-9196-B8A2B25956D3}" destId="{896DCBAA-1F39-4DEB-BBE0-055349D7C272}" srcOrd="0" destOrd="0" parTransId="{3847749F-C597-4B20-8DCD-9BB94BD52C8F}" sibTransId="{27790013-D957-47BF-9239-5EB43BB86C12}"/>
    <dgm:cxn modelId="{830C40F6-0E3B-4BCF-9786-CB37089F9E7B}" type="presOf" srcId="{1432A090-DEAE-4C83-9196-B8A2B25956D3}" destId="{C0D4BDE7-1E9C-4992-A43A-4C83DE156710}" srcOrd="0" destOrd="0" presId="urn:microsoft.com/office/officeart/2005/8/layout/hierarchy6"/>
    <dgm:cxn modelId="{35CDD3F8-BE53-486B-A3F5-4955CE363EA3}" type="presOf" srcId="{332C0C18-9DA5-4437-9041-15947413A465}" destId="{D931310D-74BF-4E16-A891-6F546D084DBE}" srcOrd="0" destOrd="0" presId="urn:microsoft.com/office/officeart/2005/8/layout/hierarchy6"/>
    <dgm:cxn modelId="{1CFDEAFB-4BDC-46AA-AAEC-2108C188C326}" type="presOf" srcId="{5A998019-8BF6-44E4-8F0C-DFB75F95F38C}" destId="{AA95574D-B97C-4D25-A450-83F05965FC37}" srcOrd="0" destOrd="0" presId="urn:microsoft.com/office/officeart/2005/8/layout/hierarchy6"/>
    <dgm:cxn modelId="{732D6BFE-9EF9-4D3D-A0FD-577E452A7B12}" type="presOf" srcId="{7EDF4796-2582-4544-82F9-392229784EF7}" destId="{529E9AB2-0306-43DD-BC1C-AB1CFB222445}" srcOrd="0" destOrd="0" presId="urn:microsoft.com/office/officeart/2005/8/layout/hierarchy6"/>
    <dgm:cxn modelId="{55B0A0F5-F5A7-4743-A81A-9C9B1FF219CC}" type="presParOf" srcId="{C0D4BDE7-1E9C-4992-A43A-4C83DE156710}" destId="{6FF4D37C-D507-4EB3-A995-C80717705B74}" srcOrd="0" destOrd="0" presId="urn:microsoft.com/office/officeart/2005/8/layout/hierarchy6"/>
    <dgm:cxn modelId="{6AA0236F-47E9-4E43-9408-0E4FA6FBA9DC}" type="presParOf" srcId="{6FF4D37C-D507-4EB3-A995-C80717705B74}" destId="{5FA28599-5B46-46DC-BE58-BE76029B0A47}" srcOrd="0" destOrd="0" presId="urn:microsoft.com/office/officeart/2005/8/layout/hierarchy6"/>
    <dgm:cxn modelId="{CAE82C36-2CF3-4121-8E16-94BB703AA500}" type="presParOf" srcId="{5FA28599-5B46-46DC-BE58-BE76029B0A47}" destId="{80C04169-F799-4E20-A859-23E184C95DD1}" srcOrd="0" destOrd="0" presId="urn:microsoft.com/office/officeart/2005/8/layout/hierarchy6"/>
    <dgm:cxn modelId="{D4521461-C2C7-4705-9599-406DFED22737}" type="presParOf" srcId="{80C04169-F799-4E20-A859-23E184C95DD1}" destId="{C1CA562B-70C3-4DF7-8720-2604C5E1FF85}" srcOrd="0" destOrd="0" presId="urn:microsoft.com/office/officeart/2005/8/layout/hierarchy6"/>
    <dgm:cxn modelId="{E309D9E4-4B0D-419E-AE7D-A124291995D7}" type="presParOf" srcId="{80C04169-F799-4E20-A859-23E184C95DD1}" destId="{E2690271-E4BB-44D9-AF5A-D0D944A8D762}" srcOrd="1" destOrd="0" presId="urn:microsoft.com/office/officeart/2005/8/layout/hierarchy6"/>
    <dgm:cxn modelId="{9E82D017-33C9-4A88-BEAC-117D7B49514D}" type="presParOf" srcId="{E2690271-E4BB-44D9-AF5A-D0D944A8D762}" destId="{66553A80-3CEE-4418-8C60-DDF088FEE98F}" srcOrd="0" destOrd="0" presId="urn:microsoft.com/office/officeart/2005/8/layout/hierarchy6"/>
    <dgm:cxn modelId="{09233F52-9641-429F-9680-12933DA09041}" type="presParOf" srcId="{E2690271-E4BB-44D9-AF5A-D0D944A8D762}" destId="{A875757F-31D8-4380-ABE1-3AC2D5B888B6}" srcOrd="1" destOrd="0" presId="urn:microsoft.com/office/officeart/2005/8/layout/hierarchy6"/>
    <dgm:cxn modelId="{2345E5D1-AF77-43AD-82D4-085F907C0CB0}" type="presParOf" srcId="{A875757F-31D8-4380-ABE1-3AC2D5B888B6}" destId="{01CE6B66-D6DE-446C-B6E0-A10720D6F113}" srcOrd="0" destOrd="0" presId="urn:microsoft.com/office/officeart/2005/8/layout/hierarchy6"/>
    <dgm:cxn modelId="{D816A39D-21DE-4C01-A6A5-F665A48F4A9A}" type="presParOf" srcId="{A875757F-31D8-4380-ABE1-3AC2D5B888B6}" destId="{E03C51DC-B26F-4B74-BC3B-E87463E401A5}" srcOrd="1" destOrd="0" presId="urn:microsoft.com/office/officeart/2005/8/layout/hierarchy6"/>
    <dgm:cxn modelId="{338632AD-1032-4EE0-97C1-D3331E8B1F5C}" type="presParOf" srcId="{E2690271-E4BB-44D9-AF5A-D0D944A8D762}" destId="{D931310D-74BF-4E16-A891-6F546D084DBE}" srcOrd="2" destOrd="0" presId="urn:microsoft.com/office/officeart/2005/8/layout/hierarchy6"/>
    <dgm:cxn modelId="{1366916A-DDA3-412C-9DC6-485AD69DD7C1}" type="presParOf" srcId="{E2690271-E4BB-44D9-AF5A-D0D944A8D762}" destId="{1073FADC-78F4-46AF-91C7-DBFDFDA22B09}" srcOrd="3" destOrd="0" presId="urn:microsoft.com/office/officeart/2005/8/layout/hierarchy6"/>
    <dgm:cxn modelId="{485B199E-2BC0-46FD-9A5E-C686EDDB26BE}" type="presParOf" srcId="{1073FADC-78F4-46AF-91C7-DBFDFDA22B09}" destId="{CDCEDD97-0E67-488C-9E88-E3D1CE75D532}" srcOrd="0" destOrd="0" presId="urn:microsoft.com/office/officeart/2005/8/layout/hierarchy6"/>
    <dgm:cxn modelId="{43C82705-603C-4AE4-8F2E-B9DFFEA89051}" type="presParOf" srcId="{1073FADC-78F4-46AF-91C7-DBFDFDA22B09}" destId="{06C4F0F0-CF4D-48E5-80ED-891C80E4FB26}" srcOrd="1" destOrd="0" presId="urn:microsoft.com/office/officeart/2005/8/layout/hierarchy6"/>
    <dgm:cxn modelId="{2FDB37D1-43BD-4852-AD1B-90496D5B9715}" type="presParOf" srcId="{E2690271-E4BB-44D9-AF5A-D0D944A8D762}" destId="{8DD4400F-4AE8-42AC-9CD4-3A163343A316}" srcOrd="4" destOrd="0" presId="urn:microsoft.com/office/officeart/2005/8/layout/hierarchy6"/>
    <dgm:cxn modelId="{DC4B003A-5EA5-473F-BA92-DEF5186A6BC3}" type="presParOf" srcId="{E2690271-E4BB-44D9-AF5A-D0D944A8D762}" destId="{BD32F74C-454E-4213-A69C-751B60A6C639}" srcOrd="5" destOrd="0" presId="urn:microsoft.com/office/officeart/2005/8/layout/hierarchy6"/>
    <dgm:cxn modelId="{E45DBBF1-2E9C-410D-8DC2-518CAA365E96}" type="presParOf" srcId="{BD32F74C-454E-4213-A69C-751B60A6C639}" destId="{AA95574D-B97C-4D25-A450-83F05965FC37}" srcOrd="0" destOrd="0" presId="urn:microsoft.com/office/officeart/2005/8/layout/hierarchy6"/>
    <dgm:cxn modelId="{758883A2-FD54-4D2F-BC4D-52B7268C56C0}" type="presParOf" srcId="{BD32F74C-454E-4213-A69C-751B60A6C639}" destId="{B24B8160-6CAD-460D-AF1C-B59574B8148A}" srcOrd="1" destOrd="0" presId="urn:microsoft.com/office/officeart/2005/8/layout/hierarchy6"/>
    <dgm:cxn modelId="{76F83C7E-2065-4937-A219-5B003DA58C5E}" type="presParOf" srcId="{B24B8160-6CAD-460D-AF1C-B59574B8148A}" destId="{DA7EA053-E3E0-49E1-8A1F-00BFD48DC4FB}" srcOrd="0" destOrd="0" presId="urn:microsoft.com/office/officeart/2005/8/layout/hierarchy6"/>
    <dgm:cxn modelId="{005F1D10-D031-4597-B66D-233075B958D9}" type="presParOf" srcId="{B24B8160-6CAD-460D-AF1C-B59574B8148A}" destId="{13505962-2731-4F4F-A87B-92959B112965}" srcOrd="1" destOrd="0" presId="urn:microsoft.com/office/officeart/2005/8/layout/hierarchy6"/>
    <dgm:cxn modelId="{EB24F62E-E447-4733-BE35-BA83272811C2}" type="presParOf" srcId="{13505962-2731-4F4F-A87B-92959B112965}" destId="{80062F68-806D-475D-AF0D-09B4620E8410}" srcOrd="0" destOrd="0" presId="urn:microsoft.com/office/officeart/2005/8/layout/hierarchy6"/>
    <dgm:cxn modelId="{49994406-E52F-4E82-A507-1EDE75C2F455}" type="presParOf" srcId="{13505962-2731-4F4F-A87B-92959B112965}" destId="{F562343C-FE5F-4FC3-813B-56E3F879555D}" srcOrd="1" destOrd="0" presId="urn:microsoft.com/office/officeart/2005/8/layout/hierarchy6"/>
    <dgm:cxn modelId="{5719F6C7-97B0-4DDB-A19F-23012002AEB7}" type="presParOf" srcId="{B24B8160-6CAD-460D-AF1C-B59574B8148A}" destId="{00EBE2E0-EC7C-4ED2-BD76-0CCF1E7CFBA5}" srcOrd="2" destOrd="0" presId="urn:microsoft.com/office/officeart/2005/8/layout/hierarchy6"/>
    <dgm:cxn modelId="{59B3BF78-65D1-458B-8B10-4CA1FD4D2C49}" type="presParOf" srcId="{B24B8160-6CAD-460D-AF1C-B59574B8148A}" destId="{64DAD4C9-0F0B-4959-934A-68A4E3EE2462}" srcOrd="3" destOrd="0" presId="urn:microsoft.com/office/officeart/2005/8/layout/hierarchy6"/>
    <dgm:cxn modelId="{5FED7FE5-3998-4387-A33A-33105C61432A}" type="presParOf" srcId="{64DAD4C9-0F0B-4959-934A-68A4E3EE2462}" destId="{EB83F75F-FCB3-4C16-B709-67A6BF7A3DE4}" srcOrd="0" destOrd="0" presId="urn:microsoft.com/office/officeart/2005/8/layout/hierarchy6"/>
    <dgm:cxn modelId="{C7E297A5-311E-4F9C-87DC-38B1D1AAF4AA}" type="presParOf" srcId="{64DAD4C9-0F0B-4959-934A-68A4E3EE2462}" destId="{5C78F52E-1AE8-4A57-95AA-34EC2F93DE50}" srcOrd="1" destOrd="0" presId="urn:microsoft.com/office/officeart/2005/8/layout/hierarchy6"/>
    <dgm:cxn modelId="{5D22F296-0813-47EB-B6E5-B814E6C94776}" type="presParOf" srcId="{B24B8160-6CAD-460D-AF1C-B59574B8148A}" destId="{2BA8E9ED-5264-4BA2-A5E9-C4F3A959939B}" srcOrd="4" destOrd="0" presId="urn:microsoft.com/office/officeart/2005/8/layout/hierarchy6"/>
    <dgm:cxn modelId="{A49B1672-95FB-495B-84E2-69630BD15E88}" type="presParOf" srcId="{B24B8160-6CAD-460D-AF1C-B59574B8148A}" destId="{2CACEB2E-D834-4B88-9D5B-8B8B1B9039D0}" srcOrd="5" destOrd="0" presId="urn:microsoft.com/office/officeart/2005/8/layout/hierarchy6"/>
    <dgm:cxn modelId="{EEA5846C-94D4-4F1A-80A6-AFA4AA961BE7}" type="presParOf" srcId="{2CACEB2E-D834-4B88-9D5B-8B8B1B9039D0}" destId="{E31B8DFA-6689-4BF8-92A4-94488FD777C2}" srcOrd="0" destOrd="0" presId="urn:microsoft.com/office/officeart/2005/8/layout/hierarchy6"/>
    <dgm:cxn modelId="{32FEB4DC-19B2-4D76-B4DE-71C5DA427804}" type="presParOf" srcId="{2CACEB2E-D834-4B88-9D5B-8B8B1B9039D0}" destId="{2B06E07B-78F8-434F-BA26-3AB3A2CE8DC1}" srcOrd="1" destOrd="0" presId="urn:microsoft.com/office/officeart/2005/8/layout/hierarchy6"/>
    <dgm:cxn modelId="{FD9BD39B-E1EE-4C1E-965B-0FB8EB915A59}" type="presParOf" srcId="{B24B8160-6CAD-460D-AF1C-B59574B8148A}" destId="{2A894FA5-8A3D-460E-833B-B57FBDAFE00B}" srcOrd="6" destOrd="0" presId="urn:microsoft.com/office/officeart/2005/8/layout/hierarchy6"/>
    <dgm:cxn modelId="{4EC64773-0D48-4574-8902-45E9BBD376B5}" type="presParOf" srcId="{B24B8160-6CAD-460D-AF1C-B59574B8148A}" destId="{59B97749-BFD4-47CD-BEFC-B678AE4F9FEA}" srcOrd="7" destOrd="0" presId="urn:microsoft.com/office/officeart/2005/8/layout/hierarchy6"/>
    <dgm:cxn modelId="{39C6BB1E-07C4-4688-9BB6-3E330B23E4B1}" type="presParOf" srcId="{59B97749-BFD4-47CD-BEFC-B678AE4F9FEA}" destId="{529E9AB2-0306-43DD-BC1C-AB1CFB222445}" srcOrd="0" destOrd="0" presId="urn:microsoft.com/office/officeart/2005/8/layout/hierarchy6"/>
    <dgm:cxn modelId="{604E5E3D-DA8A-4A25-8FBA-1583305486F0}" type="presParOf" srcId="{59B97749-BFD4-47CD-BEFC-B678AE4F9FEA}" destId="{6D83A829-A595-4DDF-921F-B521AE091D56}" srcOrd="1" destOrd="0" presId="urn:microsoft.com/office/officeart/2005/8/layout/hierarchy6"/>
    <dgm:cxn modelId="{0FB85CC1-1A03-42B0-B39F-544C9BF9D8D8}" type="presParOf" srcId="{E2690271-E4BB-44D9-AF5A-D0D944A8D762}" destId="{0B96BA5E-7A86-4872-8CAB-A0F1F0D269CF}" srcOrd="6" destOrd="0" presId="urn:microsoft.com/office/officeart/2005/8/layout/hierarchy6"/>
    <dgm:cxn modelId="{02CAB98D-D21B-485B-94CE-5B168318E3B8}" type="presParOf" srcId="{E2690271-E4BB-44D9-AF5A-D0D944A8D762}" destId="{BBFE7FCB-A115-41EA-834B-72332B54546C}" srcOrd="7" destOrd="0" presId="urn:microsoft.com/office/officeart/2005/8/layout/hierarchy6"/>
    <dgm:cxn modelId="{7C9223D4-1396-408F-B9E9-64AECB366284}" type="presParOf" srcId="{BBFE7FCB-A115-41EA-834B-72332B54546C}" destId="{22EC2F17-25E8-4221-AA6F-04238F059A31}" srcOrd="0" destOrd="0" presId="urn:microsoft.com/office/officeart/2005/8/layout/hierarchy6"/>
    <dgm:cxn modelId="{3CDF4A51-24A0-46BD-9378-A09CE3021995}" type="presParOf" srcId="{BBFE7FCB-A115-41EA-834B-72332B54546C}" destId="{903FA340-0F61-4A1C-A9D1-DC0A03833956}" srcOrd="1" destOrd="0" presId="urn:microsoft.com/office/officeart/2005/8/layout/hierarchy6"/>
    <dgm:cxn modelId="{72FAC6A1-790B-4444-B063-69BB556D7A5D}" type="presParOf" srcId="{C0D4BDE7-1E9C-4992-A43A-4C83DE156710}" destId="{35097113-BA52-4E3C-9033-05B7AB817E43}"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327E8E-D847-4FCF-8D6F-0EA88807408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213A7B5-B367-4F79-B49A-81A50A5D5334}">
      <dgm:prSet phldrT="[Text]"/>
      <dgm:spPr/>
      <dgm:t>
        <a:bodyPr/>
        <a:lstStyle/>
        <a:p>
          <a:r>
            <a:rPr lang="en-US" dirty="0"/>
            <a:t>Rare Diseases</a:t>
          </a:r>
        </a:p>
      </dgm:t>
    </dgm:pt>
    <dgm:pt modelId="{6B2246F3-CD2C-41E2-91CD-EC264BC0C389}" type="parTrans" cxnId="{7E980181-B381-41B1-882E-05362DEEE7BE}">
      <dgm:prSet/>
      <dgm:spPr/>
      <dgm:t>
        <a:bodyPr/>
        <a:lstStyle/>
        <a:p>
          <a:endParaRPr lang="en-US"/>
        </a:p>
      </dgm:t>
    </dgm:pt>
    <dgm:pt modelId="{D9C334EE-1D65-4417-AE14-A293A5599D1C}" type="sibTrans" cxnId="{7E980181-B381-41B1-882E-05362DEEE7BE}">
      <dgm:prSet/>
      <dgm:spPr/>
      <dgm:t>
        <a:bodyPr/>
        <a:lstStyle/>
        <a:p>
          <a:endParaRPr lang="en-US"/>
        </a:p>
      </dgm:t>
    </dgm:pt>
    <dgm:pt modelId="{4B0F340F-3553-4089-8DF8-E60CC5B586EA}">
      <dgm:prSet phldrT="[Text]"/>
      <dgm:spPr/>
      <dgm:t>
        <a:bodyPr/>
        <a:lstStyle/>
        <a:p>
          <a:r>
            <a:rPr lang="en-US" dirty="0"/>
            <a:t>Real World Evidence</a:t>
          </a:r>
        </a:p>
      </dgm:t>
    </dgm:pt>
    <dgm:pt modelId="{0355CEEF-29E6-40DD-88C3-6CCB33045A00}" type="parTrans" cxnId="{581535DD-E813-45FC-B287-19C72D9D00A9}">
      <dgm:prSet/>
      <dgm:spPr/>
      <dgm:t>
        <a:bodyPr/>
        <a:lstStyle/>
        <a:p>
          <a:endParaRPr lang="en-US"/>
        </a:p>
      </dgm:t>
    </dgm:pt>
    <dgm:pt modelId="{3A5C78B4-0795-4BFF-9D24-75205A581866}" type="sibTrans" cxnId="{581535DD-E813-45FC-B287-19C72D9D00A9}">
      <dgm:prSet/>
      <dgm:spPr/>
      <dgm:t>
        <a:bodyPr/>
        <a:lstStyle/>
        <a:p>
          <a:endParaRPr lang="en-US"/>
        </a:p>
      </dgm:t>
    </dgm:pt>
    <dgm:pt modelId="{3DDAE834-BB4B-4E45-B4AA-DF2A5BF3A8E5}">
      <dgm:prSet phldrT="[Text]"/>
      <dgm:spPr/>
      <dgm:t>
        <a:bodyPr/>
        <a:lstStyle/>
        <a:p>
          <a:r>
            <a:rPr lang="en-US" dirty="0"/>
            <a:t>Digital Health Technologies</a:t>
          </a:r>
        </a:p>
      </dgm:t>
    </dgm:pt>
    <dgm:pt modelId="{8DF0A1F4-574B-4DBD-A6FF-F08B34F3BB1E}" type="parTrans" cxnId="{6A647121-3581-4C17-9746-BFDEA4285ACE}">
      <dgm:prSet/>
      <dgm:spPr/>
      <dgm:t>
        <a:bodyPr/>
        <a:lstStyle/>
        <a:p>
          <a:endParaRPr lang="en-US"/>
        </a:p>
      </dgm:t>
    </dgm:pt>
    <dgm:pt modelId="{E799875B-F527-4400-8956-EFB9B3D19137}" type="sibTrans" cxnId="{6A647121-3581-4C17-9746-BFDEA4285ACE}">
      <dgm:prSet/>
      <dgm:spPr/>
      <dgm:t>
        <a:bodyPr/>
        <a:lstStyle/>
        <a:p>
          <a:endParaRPr lang="en-US"/>
        </a:p>
      </dgm:t>
    </dgm:pt>
    <dgm:pt modelId="{013F7EAB-C232-4505-A9ED-13DFFB883275}">
      <dgm:prSet phldrT="[Text]"/>
      <dgm:spPr/>
      <dgm:t>
        <a:bodyPr/>
        <a:lstStyle/>
        <a:p>
          <a:r>
            <a:rPr lang="en-US" dirty="0"/>
            <a:t>Patient Focused Drug Development</a:t>
          </a:r>
        </a:p>
      </dgm:t>
    </dgm:pt>
    <dgm:pt modelId="{4EF7BA68-852F-44DD-B244-183FE13CBFE2}" type="parTrans" cxnId="{6DA71BC1-CF6E-456C-81A7-E93CBF18316D}">
      <dgm:prSet/>
      <dgm:spPr/>
      <dgm:t>
        <a:bodyPr/>
        <a:lstStyle/>
        <a:p>
          <a:endParaRPr lang="en-US"/>
        </a:p>
      </dgm:t>
    </dgm:pt>
    <dgm:pt modelId="{B3586143-0643-4147-BD40-224E42B3C99C}" type="sibTrans" cxnId="{6DA71BC1-CF6E-456C-81A7-E93CBF18316D}">
      <dgm:prSet/>
      <dgm:spPr/>
      <dgm:t>
        <a:bodyPr/>
        <a:lstStyle/>
        <a:p>
          <a:endParaRPr lang="en-US"/>
        </a:p>
      </dgm:t>
    </dgm:pt>
    <dgm:pt modelId="{61DC1FF5-09B0-44F8-8DE2-67E7E2757112}">
      <dgm:prSet phldrT="[Text]"/>
      <dgm:spPr/>
      <dgm:t>
        <a:bodyPr/>
        <a:lstStyle/>
        <a:p>
          <a:r>
            <a:rPr lang="en-US" dirty="0"/>
            <a:t>Complex Innovative Trial Designs</a:t>
          </a:r>
        </a:p>
      </dgm:t>
    </dgm:pt>
    <dgm:pt modelId="{8A9C5D6B-9267-4721-9ABA-02E85A33F6EF}" type="parTrans" cxnId="{74D366C1-F3E8-4D05-9484-6FEEDE33D55A}">
      <dgm:prSet/>
      <dgm:spPr/>
      <dgm:t>
        <a:bodyPr/>
        <a:lstStyle/>
        <a:p>
          <a:endParaRPr lang="en-US"/>
        </a:p>
      </dgm:t>
    </dgm:pt>
    <dgm:pt modelId="{983D735E-91AA-4FD1-A0A8-36C7ED838F6B}" type="sibTrans" cxnId="{74D366C1-F3E8-4D05-9484-6FEEDE33D55A}">
      <dgm:prSet/>
      <dgm:spPr/>
      <dgm:t>
        <a:bodyPr/>
        <a:lstStyle/>
        <a:p>
          <a:endParaRPr lang="en-US"/>
        </a:p>
      </dgm:t>
    </dgm:pt>
    <dgm:pt modelId="{7B834651-79AC-4C91-B2DB-0BDD165E4A44}" type="pres">
      <dgm:prSet presAssocID="{8F327E8E-D847-4FCF-8D6F-0EA888074082}" presName="cycle" presStyleCnt="0">
        <dgm:presLayoutVars>
          <dgm:dir/>
          <dgm:resizeHandles val="exact"/>
        </dgm:presLayoutVars>
      </dgm:prSet>
      <dgm:spPr/>
    </dgm:pt>
    <dgm:pt modelId="{71FD9DE3-B606-420C-AAF9-ACC280757CC1}" type="pres">
      <dgm:prSet presAssocID="{8213A7B5-B367-4F79-B49A-81A50A5D5334}" presName="node" presStyleLbl="node1" presStyleIdx="0" presStyleCnt="5" custScaleX="150214">
        <dgm:presLayoutVars>
          <dgm:bulletEnabled val="1"/>
        </dgm:presLayoutVars>
      </dgm:prSet>
      <dgm:spPr/>
    </dgm:pt>
    <dgm:pt modelId="{2125FC2C-A59D-4496-B7D5-231D8992CC2B}" type="pres">
      <dgm:prSet presAssocID="{D9C334EE-1D65-4417-AE14-A293A5599D1C}" presName="sibTrans" presStyleLbl="sibTrans2D1" presStyleIdx="0" presStyleCnt="5"/>
      <dgm:spPr/>
    </dgm:pt>
    <dgm:pt modelId="{A0D2B1A1-072E-4C2C-A717-1625FB112EFA}" type="pres">
      <dgm:prSet presAssocID="{D9C334EE-1D65-4417-AE14-A293A5599D1C}" presName="connectorText" presStyleLbl="sibTrans2D1" presStyleIdx="0" presStyleCnt="5"/>
      <dgm:spPr/>
    </dgm:pt>
    <dgm:pt modelId="{154A8386-8938-474E-B34E-E29F1A64329B}" type="pres">
      <dgm:prSet presAssocID="{4B0F340F-3553-4089-8DF8-E60CC5B586EA}" presName="node" presStyleLbl="node1" presStyleIdx="1" presStyleCnt="5" custScaleX="159577">
        <dgm:presLayoutVars>
          <dgm:bulletEnabled val="1"/>
        </dgm:presLayoutVars>
      </dgm:prSet>
      <dgm:spPr/>
    </dgm:pt>
    <dgm:pt modelId="{AAB94443-70A2-43E3-B19B-1B7041551B69}" type="pres">
      <dgm:prSet presAssocID="{3A5C78B4-0795-4BFF-9D24-75205A581866}" presName="sibTrans" presStyleLbl="sibTrans2D1" presStyleIdx="1" presStyleCnt="5"/>
      <dgm:spPr/>
    </dgm:pt>
    <dgm:pt modelId="{E94A4E19-DD65-4E2C-B48D-98D5A261BEA1}" type="pres">
      <dgm:prSet presAssocID="{3A5C78B4-0795-4BFF-9D24-75205A581866}" presName="connectorText" presStyleLbl="sibTrans2D1" presStyleIdx="1" presStyleCnt="5"/>
      <dgm:spPr/>
    </dgm:pt>
    <dgm:pt modelId="{797C929E-A8E8-4BD1-A8C6-835B375B70A1}" type="pres">
      <dgm:prSet presAssocID="{3DDAE834-BB4B-4E45-B4AA-DF2A5BF3A8E5}" presName="node" presStyleLbl="node1" presStyleIdx="2" presStyleCnt="5" custScaleX="135353" custRadScaleRad="106327" custRadScaleInc="-16922">
        <dgm:presLayoutVars>
          <dgm:bulletEnabled val="1"/>
        </dgm:presLayoutVars>
      </dgm:prSet>
      <dgm:spPr/>
    </dgm:pt>
    <dgm:pt modelId="{4CA23E62-2DC8-42AB-9E60-8FB263B0E798}" type="pres">
      <dgm:prSet presAssocID="{E799875B-F527-4400-8956-EFB9B3D19137}" presName="sibTrans" presStyleLbl="sibTrans2D1" presStyleIdx="2" presStyleCnt="5"/>
      <dgm:spPr/>
    </dgm:pt>
    <dgm:pt modelId="{71D2161D-E395-460D-9CDE-F8B3F2A12213}" type="pres">
      <dgm:prSet presAssocID="{E799875B-F527-4400-8956-EFB9B3D19137}" presName="connectorText" presStyleLbl="sibTrans2D1" presStyleIdx="2" presStyleCnt="5"/>
      <dgm:spPr/>
    </dgm:pt>
    <dgm:pt modelId="{66418226-C5CB-4491-AE27-7D262C664CB1}" type="pres">
      <dgm:prSet presAssocID="{013F7EAB-C232-4505-A9ED-13DFFB883275}" presName="node" presStyleLbl="node1" presStyleIdx="3" presStyleCnt="5" custScaleX="143914">
        <dgm:presLayoutVars>
          <dgm:bulletEnabled val="1"/>
        </dgm:presLayoutVars>
      </dgm:prSet>
      <dgm:spPr/>
    </dgm:pt>
    <dgm:pt modelId="{0126AA90-898E-4C49-9795-6DF75C9A2A58}" type="pres">
      <dgm:prSet presAssocID="{B3586143-0643-4147-BD40-224E42B3C99C}" presName="sibTrans" presStyleLbl="sibTrans2D1" presStyleIdx="3" presStyleCnt="5"/>
      <dgm:spPr/>
    </dgm:pt>
    <dgm:pt modelId="{2F5EF4E6-0B99-4D96-9BF9-2E22817C72A5}" type="pres">
      <dgm:prSet presAssocID="{B3586143-0643-4147-BD40-224E42B3C99C}" presName="connectorText" presStyleLbl="sibTrans2D1" presStyleIdx="3" presStyleCnt="5"/>
      <dgm:spPr/>
    </dgm:pt>
    <dgm:pt modelId="{1869675D-7C7B-476F-AA63-7C5C94897460}" type="pres">
      <dgm:prSet presAssocID="{61DC1FF5-09B0-44F8-8DE2-67E7E2757112}" presName="node" presStyleLbl="node1" presStyleIdx="4" presStyleCnt="5" custScaleX="146014">
        <dgm:presLayoutVars>
          <dgm:bulletEnabled val="1"/>
        </dgm:presLayoutVars>
      </dgm:prSet>
      <dgm:spPr/>
    </dgm:pt>
    <dgm:pt modelId="{EE85E22B-C7EA-424F-967C-5E66852125EF}" type="pres">
      <dgm:prSet presAssocID="{983D735E-91AA-4FD1-A0A8-36C7ED838F6B}" presName="sibTrans" presStyleLbl="sibTrans2D1" presStyleIdx="4" presStyleCnt="5"/>
      <dgm:spPr/>
    </dgm:pt>
    <dgm:pt modelId="{D9D24F46-DD6A-4A41-A27C-1B7D66889E10}" type="pres">
      <dgm:prSet presAssocID="{983D735E-91AA-4FD1-A0A8-36C7ED838F6B}" presName="connectorText" presStyleLbl="sibTrans2D1" presStyleIdx="4" presStyleCnt="5"/>
      <dgm:spPr/>
    </dgm:pt>
  </dgm:ptLst>
  <dgm:cxnLst>
    <dgm:cxn modelId="{63076A0D-3DAC-42C5-A99C-601E38540448}" type="presOf" srcId="{3A5C78B4-0795-4BFF-9D24-75205A581866}" destId="{E94A4E19-DD65-4E2C-B48D-98D5A261BEA1}" srcOrd="1" destOrd="0" presId="urn:microsoft.com/office/officeart/2005/8/layout/cycle2"/>
    <dgm:cxn modelId="{A7E0DB20-838E-43B7-9998-FAF275E99BB1}" type="presOf" srcId="{B3586143-0643-4147-BD40-224E42B3C99C}" destId="{0126AA90-898E-4C49-9795-6DF75C9A2A58}" srcOrd="0" destOrd="0" presId="urn:microsoft.com/office/officeart/2005/8/layout/cycle2"/>
    <dgm:cxn modelId="{6A647121-3581-4C17-9746-BFDEA4285ACE}" srcId="{8F327E8E-D847-4FCF-8D6F-0EA888074082}" destId="{3DDAE834-BB4B-4E45-B4AA-DF2A5BF3A8E5}" srcOrd="2" destOrd="0" parTransId="{8DF0A1F4-574B-4DBD-A6FF-F08B34F3BB1E}" sibTransId="{E799875B-F527-4400-8956-EFB9B3D19137}"/>
    <dgm:cxn modelId="{E2949339-BB70-48B9-A3FA-364BB9334FD7}" type="presOf" srcId="{3A5C78B4-0795-4BFF-9D24-75205A581866}" destId="{AAB94443-70A2-43E3-B19B-1B7041551B69}" srcOrd="0" destOrd="0" presId="urn:microsoft.com/office/officeart/2005/8/layout/cycle2"/>
    <dgm:cxn modelId="{1885CC5E-0C93-49ED-A777-5777C21D09F9}" type="presOf" srcId="{3DDAE834-BB4B-4E45-B4AA-DF2A5BF3A8E5}" destId="{797C929E-A8E8-4BD1-A8C6-835B375B70A1}" srcOrd="0" destOrd="0" presId="urn:microsoft.com/office/officeart/2005/8/layout/cycle2"/>
    <dgm:cxn modelId="{E9A4436E-2A09-4721-9440-C2402C1FE7F3}" type="presOf" srcId="{4B0F340F-3553-4089-8DF8-E60CC5B586EA}" destId="{154A8386-8938-474E-B34E-E29F1A64329B}" srcOrd="0" destOrd="0" presId="urn:microsoft.com/office/officeart/2005/8/layout/cycle2"/>
    <dgm:cxn modelId="{50FDF36F-6078-4748-8F2F-C3FFC7E5E684}" type="presOf" srcId="{D9C334EE-1D65-4417-AE14-A293A5599D1C}" destId="{A0D2B1A1-072E-4C2C-A717-1625FB112EFA}" srcOrd="1" destOrd="0" presId="urn:microsoft.com/office/officeart/2005/8/layout/cycle2"/>
    <dgm:cxn modelId="{DE463A54-D0AA-4095-B243-927209FD2F77}" type="presOf" srcId="{8213A7B5-B367-4F79-B49A-81A50A5D5334}" destId="{71FD9DE3-B606-420C-AAF9-ACC280757CC1}" srcOrd="0" destOrd="0" presId="urn:microsoft.com/office/officeart/2005/8/layout/cycle2"/>
    <dgm:cxn modelId="{EA341459-8C75-4EAB-BC07-E5B40FA85D7F}" type="presOf" srcId="{8F327E8E-D847-4FCF-8D6F-0EA888074082}" destId="{7B834651-79AC-4C91-B2DB-0BDD165E4A44}" srcOrd="0" destOrd="0" presId="urn:microsoft.com/office/officeart/2005/8/layout/cycle2"/>
    <dgm:cxn modelId="{0DBF375A-73E1-47CB-8AB5-59EB8004601B}" type="presOf" srcId="{013F7EAB-C232-4505-A9ED-13DFFB883275}" destId="{66418226-C5CB-4491-AE27-7D262C664CB1}" srcOrd="0" destOrd="0" presId="urn:microsoft.com/office/officeart/2005/8/layout/cycle2"/>
    <dgm:cxn modelId="{7E980181-B381-41B1-882E-05362DEEE7BE}" srcId="{8F327E8E-D847-4FCF-8D6F-0EA888074082}" destId="{8213A7B5-B367-4F79-B49A-81A50A5D5334}" srcOrd="0" destOrd="0" parTransId="{6B2246F3-CD2C-41E2-91CD-EC264BC0C389}" sibTransId="{D9C334EE-1D65-4417-AE14-A293A5599D1C}"/>
    <dgm:cxn modelId="{015F5B8A-24FE-4A7E-802C-72D774D08EFB}" type="presOf" srcId="{E799875B-F527-4400-8956-EFB9B3D19137}" destId="{71D2161D-E395-460D-9CDE-F8B3F2A12213}" srcOrd="1" destOrd="0" presId="urn:microsoft.com/office/officeart/2005/8/layout/cycle2"/>
    <dgm:cxn modelId="{9DBBD498-E135-49C1-A6DB-139925A4368B}" type="presOf" srcId="{D9C334EE-1D65-4417-AE14-A293A5599D1C}" destId="{2125FC2C-A59D-4496-B7D5-231D8992CC2B}" srcOrd="0" destOrd="0" presId="urn:microsoft.com/office/officeart/2005/8/layout/cycle2"/>
    <dgm:cxn modelId="{406D97A0-2F0F-4BAE-A7AE-24D31462611F}" type="presOf" srcId="{E799875B-F527-4400-8956-EFB9B3D19137}" destId="{4CA23E62-2DC8-42AB-9E60-8FB263B0E798}" srcOrd="0" destOrd="0" presId="urn:microsoft.com/office/officeart/2005/8/layout/cycle2"/>
    <dgm:cxn modelId="{E19FAEB5-1349-4E4C-B33D-2F24211F5D87}" type="presOf" srcId="{B3586143-0643-4147-BD40-224E42B3C99C}" destId="{2F5EF4E6-0B99-4D96-9BF9-2E22817C72A5}" srcOrd="1" destOrd="0" presId="urn:microsoft.com/office/officeart/2005/8/layout/cycle2"/>
    <dgm:cxn modelId="{6DA71BC1-CF6E-456C-81A7-E93CBF18316D}" srcId="{8F327E8E-D847-4FCF-8D6F-0EA888074082}" destId="{013F7EAB-C232-4505-A9ED-13DFFB883275}" srcOrd="3" destOrd="0" parTransId="{4EF7BA68-852F-44DD-B244-183FE13CBFE2}" sibTransId="{B3586143-0643-4147-BD40-224E42B3C99C}"/>
    <dgm:cxn modelId="{74D366C1-F3E8-4D05-9484-6FEEDE33D55A}" srcId="{8F327E8E-D847-4FCF-8D6F-0EA888074082}" destId="{61DC1FF5-09B0-44F8-8DE2-67E7E2757112}" srcOrd="4" destOrd="0" parTransId="{8A9C5D6B-9267-4721-9ABA-02E85A33F6EF}" sibTransId="{983D735E-91AA-4FD1-A0A8-36C7ED838F6B}"/>
    <dgm:cxn modelId="{581535DD-E813-45FC-B287-19C72D9D00A9}" srcId="{8F327E8E-D847-4FCF-8D6F-0EA888074082}" destId="{4B0F340F-3553-4089-8DF8-E60CC5B586EA}" srcOrd="1" destOrd="0" parTransId="{0355CEEF-29E6-40DD-88C3-6CCB33045A00}" sibTransId="{3A5C78B4-0795-4BFF-9D24-75205A581866}"/>
    <dgm:cxn modelId="{24BA1CE9-E8BB-41FF-BECC-C3DC20DAF8AB}" type="presOf" srcId="{61DC1FF5-09B0-44F8-8DE2-67E7E2757112}" destId="{1869675D-7C7B-476F-AA63-7C5C94897460}" srcOrd="0" destOrd="0" presId="urn:microsoft.com/office/officeart/2005/8/layout/cycle2"/>
    <dgm:cxn modelId="{AC524FEF-2326-4EDE-8906-4FC6E16C7610}" type="presOf" srcId="{983D735E-91AA-4FD1-A0A8-36C7ED838F6B}" destId="{EE85E22B-C7EA-424F-967C-5E66852125EF}" srcOrd="0" destOrd="0" presId="urn:microsoft.com/office/officeart/2005/8/layout/cycle2"/>
    <dgm:cxn modelId="{F3DB55F2-B0EC-45D7-8A69-49FCACF595EA}" type="presOf" srcId="{983D735E-91AA-4FD1-A0A8-36C7ED838F6B}" destId="{D9D24F46-DD6A-4A41-A27C-1B7D66889E10}" srcOrd="1" destOrd="0" presId="urn:microsoft.com/office/officeart/2005/8/layout/cycle2"/>
    <dgm:cxn modelId="{592FC1EE-FC76-4E88-B20F-69B59ABA14B2}" type="presParOf" srcId="{7B834651-79AC-4C91-B2DB-0BDD165E4A44}" destId="{71FD9DE3-B606-420C-AAF9-ACC280757CC1}" srcOrd="0" destOrd="0" presId="urn:microsoft.com/office/officeart/2005/8/layout/cycle2"/>
    <dgm:cxn modelId="{68A96EC8-920D-49BB-ACD6-03096FD83465}" type="presParOf" srcId="{7B834651-79AC-4C91-B2DB-0BDD165E4A44}" destId="{2125FC2C-A59D-4496-B7D5-231D8992CC2B}" srcOrd="1" destOrd="0" presId="urn:microsoft.com/office/officeart/2005/8/layout/cycle2"/>
    <dgm:cxn modelId="{A12F18E9-B1CA-43D2-8780-8BD2BEBA9773}" type="presParOf" srcId="{2125FC2C-A59D-4496-B7D5-231D8992CC2B}" destId="{A0D2B1A1-072E-4C2C-A717-1625FB112EFA}" srcOrd="0" destOrd="0" presId="urn:microsoft.com/office/officeart/2005/8/layout/cycle2"/>
    <dgm:cxn modelId="{3C991E3D-916E-4A3E-AEA7-89526B63F940}" type="presParOf" srcId="{7B834651-79AC-4C91-B2DB-0BDD165E4A44}" destId="{154A8386-8938-474E-B34E-E29F1A64329B}" srcOrd="2" destOrd="0" presId="urn:microsoft.com/office/officeart/2005/8/layout/cycle2"/>
    <dgm:cxn modelId="{37B41C7F-27D0-405A-A884-C942CC8D319E}" type="presParOf" srcId="{7B834651-79AC-4C91-B2DB-0BDD165E4A44}" destId="{AAB94443-70A2-43E3-B19B-1B7041551B69}" srcOrd="3" destOrd="0" presId="urn:microsoft.com/office/officeart/2005/8/layout/cycle2"/>
    <dgm:cxn modelId="{F935E0F8-861D-41FF-A694-4FA67CADE117}" type="presParOf" srcId="{AAB94443-70A2-43E3-B19B-1B7041551B69}" destId="{E94A4E19-DD65-4E2C-B48D-98D5A261BEA1}" srcOrd="0" destOrd="0" presId="urn:microsoft.com/office/officeart/2005/8/layout/cycle2"/>
    <dgm:cxn modelId="{F6A60919-85AE-4E9A-8B2F-8F1D960E5555}" type="presParOf" srcId="{7B834651-79AC-4C91-B2DB-0BDD165E4A44}" destId="{797C929E-A8E8-4BD1-A8C6-835B375B70A1}" srcOrd="4" destOrd="0" presId="urn:microsoft.com/office/officeart/2005/8/layout/cycle2"/>
    <dgm:cxn modelId="{17C24F01-F5E6-4738-88EB-E12AD777A1DB}" type="presParOf" srcId="{7B834651-79AC-4C91-B2DB-0BDD165E4A44}" destId="{4CA23E62-2DC8-42AB-9E60-8FB263B0E798}" srcOrd="5" destOrd="0" presId="urn:microsoft.com/office/officeart/2005/8/layout/cycle2"/>
    <dgm:cxn modelId="{7B280C3C-FA60-4CAD-B603-20B100245663}" type="presParOf" srcId="{4CA23E62-2DC8-42AB-9E60-8FB263B0E798}" destId="{71D2161D-E395-460D-9CDE-F8B3F2A12213}" srcOrd="0" destOrd="0" presId="urn:microsoft.com/office/officeart/2005/8/layout/cycle2"/>
    <dgm:cxn modelId="{54A9B79F-D386-4062-A880-ADFF651DB99D}" type="presParOf" srcId="{7B834651-79AC-4C91-B2DB-0BDD165E4A44}" destId="{66418226-C5CB-4491-AE27-7D262C664CB1}" srcOrd="6" destOrd="0" presId="urn:microsoft.com/office/officeart/2005/8/layout/cycle2"/>
    <dgm:cxn modelId="{9A14FAF1-2172-4B97-9877-0985702D5487}" type="presParOf" srcId="{7B834651-79AC-4C91-B2DB-0BDD165E4A44}" destId="{0126AA90-898E-4C49-9795-6DF75C9A2A58}" srcOrd="7" destOrd="0" presId="urn:microsoft.com/office/officeart/2005/8/layout/cycle2"/>
    <dgm:cxn modelId="{B0EEF265-5824-4C33-9002-1131B54FC2B8}" type="presParOf" srcId="{0126AA90-898E-4C49-9795-6DF75C9A2A58}" destId="{2F5EF4E6-0B99-4D96-9BF9-2E22817C72A5}" srcOrd="0" destOrd="0" presId="urn:microsoft.com/office/officeart/2005/8/layout/cycle2"/>
    <dgm:cxn modelId="{FA8547F4-2797-43C7-B117-C67D803C440C}" type="presParOf" srcId="{7B834651-79AC-4C91-B2DB-0BDD165E4A44}" destId="{1869675D-7C7B-476F-AA63-7C5C94897460}" srcOrd="8" destOrd="0" presId="urn:microsoft.com/office/officeart/2005/8/layout/cycle2"/>
    <dgm:cxn modelId="{181C917F-6490-482A-97C1-EC18ED181A84}" type="presParOf" srcId="{7B834651-79AC-4C91-B2DB-0BDD165E4A44}" destId="{EE85E22B-C7EA-424F-967C-5E66852125EF}" srcOrd="9" destOrd="0" presId="urn:microsoft.com/office/officeart/2005/8/layout/cycle2"/>
    <dgm:cxn modelId="{3F57B6E0-ACEE-4EA0-B338-5F83F882AB6D}" type="presParOf" srcId="{EE85E22B-C7EA-424F-967C-5E66852125EF}" destId="{D9D24F46-DD6A-4A41-A27C-1B7D66889E1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222E11-BA77-4532-A00D-0EEE3E17943C}" type="doc">
      <dgm:prSet loTypeId="urn:microsoft.com/office/officeart/2005/8/layout/gear1" loCatId="process" qsTypeId="urn:microsoft.com/office/officeart/2005/8/quickstyle/simple1" qsCatId="simple" csTypeId="urn:microsoft.com/office/officeart/2005/8/colors/accent1_2" csCatId="accent1" phldr="1"/>
      <dgm:spPr/>
    </dgm:pt>
    <dgm:pt modelId="{AA68C766-A47F-4F61-8FF2-EBF5FADC64E3}">
      <dgm:prSet phldrT="[Text]"/>
      <dgm:spPr/>
      <dgm:t>
        <a:bodyPr/>
        <a:lstStyle/>
        <a:p>
          <a:r>
            <a:rPr lang="en-US" dirty="0"/>
            <a:t>Data Evolution</a:t>
          </a:r>
        </a:p>
      </dgm:t>
    </dgm:pt>
    <dgm:pt modelId="{55FBA77B-BADB-4DEF-924A-BAE0C008C6C6}" type="parTrans" cxnId="{1CDDF980-EEBA-4DC0-9F73-EE8E9A47FFBF}">
      <dgm:prSet/>
      <dgm:spPr/>
      <dgm:t>
        <a:bodyPr/>
        <a:lstStyle/>
        <a:p>
          <a:endParaRPr lang="en-US"/>
        </a:p>
      </dgm:t>
    </dgm:pt>
    <dgm:pt modelId="{56E682E1-4DB4-461F-89D9-4154F66832F9}" type="sibTrans" cxnId="{1CDDF980-EEBA-4DC0-9F73-EE8E9A47FFBF}">
      <dgm:prSet/>
      <dgm:spPr/>
      <dgm:t>
        <a:bodyPr/>
        <a:lstStyle/>
        <a:p>
          <a:endParaRPr lang="en-US"/>
        </a:p>
      </dgm:t>
    </dgm:pt>
    <dgm:pt modelId="{D563E676-7CEF-4C46-A8A8-35764CD6415E}">
      <dgm:prSet phldrT="[Text]"/>
      <dgm:spPr/>
      <dgm:t>
        <a:bodyPr/>
        <a:lstStyle/>
        <a:p>
          <a:r>
            <a:rPr lang="en-US" dirty="0"/>
            <a:t>R</a:t>
          </a:r>
        </a:p>
      </dgm:t>
    </dgm:pt>
    <dgm:pt modelId="{6BA58D97-2711-443D-AFBD-6D42F642F04F}" type="parTrans" cxnId="{1606BADD-9CC9-4259-9B12-6708F3135E40}">
      <dgm:prSet/>
      <dgm:spPr/>
      <dgm:t>
        <a:bodyPr/>
        <a:lstStyle/>
        <a:p>
          <a:endParaRPr lang="en-US"/>
        </a:p>
      </dgm:t>
    </dgm:pt>
    <dgm:pt modelId="{099A456B-A461-4BDD-89D7-00D8B4A49294}" type="sibTrans" cxnId="{1606BADD-9CC9-4259-9B12-6708F3135E40}">
      <dgm:prSet/>
      <dgm:spPr/>
      <dgm:t>
        <a:bodyPr/>
        <a:lstStyle/>
        <a:p>
          <a:endParaRPr lang="en-US"/>
        </a:p>
      </dgm:t>
    </dgm:pt>
    <dgm:pt modelId="{2733C2EA-79F1-4B41-8575-2E6DA33FACFE}">
      <dgm:prSet phldrT="[Text]"/>
      <dgm:spPr/>
      <dgm:t>
        <a:bodyPr/>
        <a:lstStyle/>
        <a:p>
          <a:r>
            <a:rPr lang="en-US" dirty="0"/>
            <a:t>SAS</a:t>
          </a:r>
        </a:p>
      </dgm:t>
    </dgm:pt>
    <dgm:pt modelId="{3F12E68F-7EEB-4AE6-BEC2-1CB08FCBD956}" type="parTrans" cxnId="{3FDDE994-1899-42B5-ADC1-F9D740111C49}">
      <dgm:prSet/>
      <dgm:spPr/>
      <dgm:t>
        <a:bodyPr/>
        <a:lstStyle/>
        <a:p>
          <a:endParaRPr lang="en-US"/>
        </a:p>
      </dgm:t>
    </dgm:pt>
    <dgm:pt modelId="{002C268A-B512-4D7E-8069-388CF51C1644}" type="sibTrans" cxnId="{3FDDE994-1899-42B5-ADC1-F9D740111C49}">
      <dgm:prSet/>
      <dgm:spPr/>
      <dgm:t>
        <a:bodyPr/>
        <a:lstStyle/>
        <a:p>
          <a:endParaRPr lang="en-US"/>
        </a:p>
      </dgm:t>
    </dgm:pt>
    <dgm:pt modelId="{69276D88-6F73-4369-B98B-4A6C12843C36}" type="pres">
      <dgm:prSet presAssocID="{9A222E11-BA77-4532-A00D-0EEE3E17943C}" presName="composite" presStyleCnt="0">
        <dgm:presLayoutVars>
          <dgm:chMax val="3"/>
          <dgm:animLvl val="lvl"/>
          <dgm:resizeHandles val="exact"/>
        </dgm:presLayoutVars>
      </dgm:prSet>
      <dgm:spPr/>
    </dgm:pt>
    <dgm:pt modelId="{7ACE888A-DC32-4850-93AD-0DF2DDDD94C4}" type="pres">
      <dgm:prSet presAssocID="{AA68C766-A47F-4F61-8FF2-EBF5FADC64E3}" presName="gear1" presStyleLbl="node1" presStyleIdx="0" presStyleCnt="3">
        <dgm:presLayoutVars>
          <dgm:chMax val="1"/>
          <dgm:bulletEnabled val="1"/>
        </dgm:presLayoutVars>
      </dgm:prSet>
      <dgm:spPr/>
    </dgm:pt>
    <dgm:pt modelId="{467A830B-C49D-4052-86C5-C093C66C8869}" type="pres">
      <dgm:prSet presAssocID="{AA68C766-A47F-4F61-8FF2-EBF5FADC64E3}" presName="gear1srcNode" presStyleLbl="node1" presStyleIdx="0" presStyleCnt="3"/>
      <dgm:spPr/>
    </dgm:pt>
    <dgm:pt modelId="{33B96C46-248D-4287-B387-E56768352654}" type="pres">
      <dgm:prSet presAssocID="{AA68C766-A47F-4F61-8FF2-EBF5FADC64E3}" presName="gear1dstNode" presStyleLbl="node1" presStyleIdx="0" presStyleCnt="3"/>
      <dgm:spPr/>
    </dgm:pt>
    <dgm:pt modelId="{951236B5-D375-4401-BE4C-B0FF289EAA73}" type="pres">
      <dgm:prSet presAssocID="{D563E676-7CEF-4C46-A8A8-35764CD6415E}" presName="gear2" presStyleLbl="node1" presStyleIdx="1" presStyleCnt="3">
        <dgm:presLayoutVars>
          <dgm:chMax val="1"/>
          <dgm:bulletEnabled val="1"/>
        </dgm:presLayoutVars>
      </dgm:prSet>
      <dgm:spPr/>
    </dgm:pt>
    <dgm:pt modelId="{DB910D16-32BB-4B4A-8A75-743F7C60D056}" type="pres">
      <dgm:prSet presAssocID="{D563E676-7CEF-4C46-A8A8-35764CD6415E}" presName="gear2srcNode" presStyleLbl="node1" presStyleIdx="1" presStyleCnt="3"/>
      <dgm:spPr/>
    </dgm:pt>
    <dgm:pt modelId="{E7BB801C-645D-4FB6-BB8C-8BE23347BA8D}" type="pres">
      <dgm:prSet presAssocID="{D563E676-7CEF-4C46-A8A8-35764CD6415E}" presName="gear2dstNode" presStyleLbl="node1" presStyleIdx="1" presStyleCnt="3"/>
      <dgm:spPr/>
    </dgm:pt>
    <dgm:pt modelId="{60C5E7E0-416D-401C-A895-280E86258F07}" type="pres">
      <dgm:prSet presAssocID="{2733C2EA-79F1-4B41-8575-2E6DA33FACFE}" presName="gear3" presStyleLbl="node1" presStyleIdx="2" presStyleCnt="3"/>
      <dgm:spPr/>
    </dgm:pt>
    <dgm:pt modelId="{9E5315C4-E1EC-4684-A203-402BE9631E05}" type="pres">
      <dgm:prSet presAssocID="{2733C2EA-79F1-4B41-8575-2E6DA33FACFE}" presName="gear3tx" presStyleLbl="node1" presStyleIdx="2" presStyleCnt="3">
        <dgm:presLayoutVars>
          <dgm:chMax val="1"/>
          <dgm:bulletEnabled val="1"/>
        </dgm:presLayoutVars>
      </dgm:prSet>
      <dgm:spPr/>
    </dgm:pt>
    <dgm:pt modelId="{F22FBA0B-E44D-4A0F-BA84-B19177EC6513}" type="pres">
      <dgm:prSet presAssocID="{2733C2EA-79F1-4B41-8575-2E6DA33FACFE}" presName="gear3srcNode" presStyleLbl="node1" presStyleIdx="2" presStyleCnt="3"/>
      <dgm:spPr/>
    </dgm:pt>
    <dgm:pt modelId="{DF33615D-A4CB-4BA4-9816-79A5F1F5FD7B}" type="pres">
      <dgm:prSet presAssocID="{2733C2EA-79F1-4B41-8575-2E6DA33FACFE}" presName="gear3dstNode" presStyleLbl="node1" presStyleIdx="2" presStyleCnt="3"/>
      <dgm:spPr/>
    </dgm:pt>
    <dgm:pt modelId="{139848EE-AB81-47E1-A63B-003E937C68D2}" type="pres">
      <dgm:prSet presAssocID="{56E682E1-4DB4-461F-89D9-4154F66832F9}" presName="connector1" presStyleLbl="sibTrans2D1" presStyleIdx="0" presStyleCnt="3"/>
      <dgm:spPr/>
    </dgm:pt>
    <dgm:pt modelId="{D61011CB-4DE3-442C-B0F0-C494B53B3A71}" type="pres">
      <dgm:prSet presAssocID="{099A456B-A461-4BDD-89D7-00D8B4A49294}" presName="connector2" presStyleLbl="sibTrans2D1" presStyleIdx="1" presStyleCnt="3"/>
      <dgm:spPr/>
    </dgm:pt>
    <dgm:pt modelId="{BAB08696-2B0A-432F-8F23-74C02874BFB2}" type="pres">
      <dgm:prSet presAssocID="{002C268A-B512-4D7E-8069-388CF51C1644}" presName="connector3" presStyleLbl="sibTrans2D1" presStyleIdx="2" presStyleCnt="3"/>
      <dgm:spPr/>
    </dgm:pt>
  </dgm:ptLst>
  <dgm:cxnLst>
    <dgm:cxn modelId="{C7641811-F4E9-4CBE-A8DF-AB7E736D51F7}" type="presOf" srcId="{AA68C766-A47F-4F61-8FF2-EBF5FADC64E3}" destId="{7ACE888A-DC32-4850-93AD-0DF2DDDD94C4}" srcOrd="0" destOrd="0" presId="urn:microsoft.com/office/officeart/2005/8/layout/gear1"/>
    <dgm:cxn modelId="{D82FED20-B53D-47BF-817A-DA8724C32C8F}" type="presOf" srcId="{2733C2EA-79F1-4B41-8575-2E6DA33FACFE}" destId="{60C5E7E0-416D-401C-A895-280E86258F07}" srcOrd="0" destOrd="0" presId="urn:microsoft.com/office/officeart/2005/8/layout/gear1"/>
    <dgm:cxn modelId="{FD6FEE25-0551-477F-B27C-DC98F0024AE8}" type="presOf" srcId="{099A456B-A461-4BDD-89D7-00D8B4A49294}" destId="{D61011CB-4DE3-442C-B0F0-C494B53B3A71}" srcOrd="0" destOrd="0" presId="urn:microsoft.com/office/officeart/2005/8/layout/gear1"/>
    <dgm:cxn modelId="{43C65F2F-8258-4A79-8E96-581C95FBDE87}" type="presOf" srcId="{002C268A-B512-4D7E-8069-388CF51C1644}" destId="{BAB08696-2B0A-432F-8F23-74C02874BFB2}" srcOrd="0" destOrd="0" presId="urn:microsoft.com/office/officeart/2005/8/layout/gear1"/>
    <dgm:cxn modelId="{5971C55D-C99F-4235-A9CC-DD8955791CCD}" type="presOf" srcId="{9A222E11-BA77-4532-A00D-0EEE3E17943C}" destId="{69276D88-6F73-4369-B98B-4A6C12843C36}" srcOrd="0" destOrd="0" presId="urn:microsoft.com/office/officeart/2005/8/layout/gear1"/>
    <dgm:cxn modelId="{3E110E53-59B6-4CA2-8F7C-7C3D69590D4C}" type="presOf" srcId="{D563E676-7CEF-4C46-A8A8-35764CD6415E}" destId="{E7BB801C-645D-4FB6-BB8C-8BE23347BA8D}" srcOrd="2" destOrd="0" presId="urn:microsoft.com/office/officeart/2005/8/layout/gear1"/>
    <dgm:cxn modelId="{1CDDF980-EEBA-4DC0-9F73-EE8E9A47FFBF}" srcId="{9A222E11-BA77-4532-A00D-0EEE3E17943C}" destId="{AA68C766-A47F-4F61-8FF2-EBF5FADC64E3}" srcOrd="0" destOrd="0" parTransId="{55FBA77B-BADB-4DEF-924A-BAE0C008C6C6}" sibTransId="{56E682E1-4DB4-461F-89D9-4154F66832F9}"/>
    <dgm:cxn modelId="{11163988-3EBB-4069-A8F4-7B0537A5B7F2}" type="presOf" srcId="{AA68C766-A47F-4F61-8FF2-EBF5FADC64E3}" destId="{33B96C46-248D-4287-B387-E56768352654}" srcOrd="2" destOrd="0" presId="urn:microsoft.com/office/officeart/2005/8/layout/gear1"/>
    <dgm:cxn modelId="{3FDDE994-1899-42B5-ADC1-F9D740111C49}" srcId="{9A222E11-BA77-4532-A00D-0EEE3E17943C}" destId="{2733C2EA-79F1-4B41-8575-2E6DA33FACFE}" srcOrd="2" destOrd="0" parTransId="{3F12E68F-7EEB-4AE6-BEC2-1CB08FCBD956}" sibTransId="{002C268A-B512-4D7E-8069-388CF51C1644}"/>
    <dgm:cxn modelId="{908A36A5-F6C5-4F23-8B8B-6F9B7AFFB170}" type="presOf" srcId="{D563E676-7CEF-4C46-A8A8-35764CD6415E}" destId="{951236B5-D375-4401-BE4C-B0FF289EAA73}" srcOrd="0" destOrd="0" presId="urn:microsoft.com/office/officeart/2005/8/layout/gear1"/>
    <dgm:cxn modelId="{75E447B2-6850-4133-8C9D-76290D567F5E}" type="presOf" srcId="{2733C2EA-79F1-4B41-8575-2E6DA33FACFE}" destId="{F22FBA0B-E44D-4A0F-BA84-B19177EC6513}" srcOrd="2" destOrd="0" presId="urn:microsoft.com/office/officeart/2005/8/layout/gear1"/>
    <dgm:cxn modelId="{792325CA-4B4B-480C-BE59-48CD55A115BE}" type="presOf" srcId="{D563E676-7CEF-4C46-A8A8-35764CD6415E}" destId="{DB910D16-32BB-4B4A-8A75-743F7C60D056}" srcOrd="1" destOrd="0" presId="urn:microsoft.com/office/officeart/2005/8/layout/gear1"/>
    <dgm:cxn modelId="{5B1F08D8-8893-47EC-B37B-517D9341131E}" type="presOf" srcId="{AA68C766-A47F-4F61-8FF2-EBF5FADC64E3}" destId="{467A830B-C49D-4052-86C5-C093C66C8869}" srcOrd="1" destOrd="0" presId="urn:microsoft.com/office/officeart/2005/8/layout/gear1"/>
    <dgm:cxn modelId="{B79CB3D9-0B8E-46BF-8264-B8C99AB5B634}" type="presOf" srcId="{56E682E1-4DB4-461F-89D9-4154F66832F9}" destId="{139848EE-AB81-47E1-A63B-003E937C68D2}" srcOrd="0" destOrd="0" presId="urn:microsoft.com/office/officeart/2005/8/layout/gear1"/>
    <dgm:cxn modelId="{1606BADD-9CC9-4259-9B12-6708F3135E40}" srcId="{9A222E11-BA77-4532-A00D-0EEE3E17943C}" destId="{D563E676-7CEF-4C46-A8A8-35764CD6415E}" srcOrd="1" destOrd="0" parTransId="{6BA58D97-2711-443D-AFBD-6D42F642F04F}" sibTransId="{099A456B-A461-4BDD-89D7-00D8B4A49294}"/>
    <dgm:cxn modelId="{EF7C29EA-B6E2-48BF-85A5-5019B1CAC5B0}" type="presOf" srcId="{2733C2EA-79F1-4B41-8575-2E6DA33FACFE}" destId="{9E5315C4-E1EC-4684-A203-402BE9631E05}" srcOrd="1" destOrd="0" presId="urn:microsoft.com/office/officeart/2005/8/layout/gear1"/>
    <dgm:cxn modelId="{1791E8FF-29F3-460B-A4D0-E44E87433F8E}" type="presOf" srcId="{2733C2EA-79F1-4B41-8575-2E6DA33FACFE}" destId="{DF33615D-A4CB-4BA4-9816-79A5F1F5FD7B}" srcOrd="3" destOrd="0" presId="urn:microsoft.com/office/officeart/2005/8/layout/gear1"/>
    <dgm:cxn modelId="{3C5C28CC-F1D5-4137-9651-4944F71CE041}" type="presParOf" srcId="{69276D88-6F73-4369-B98B-4A6C12843C36}" destId="{7ACE888A-DC32-4850-93AD-0DF2DDDD94C4}" srcOrd="0" destOrd="0" presId="urn:microsoft.com/office/officeart/2005/8/layout/gear1"/>
    <dgm:cxn modelId="{7E03AF17-BFC0-4F6C-B6EE-BD20737F14A4}" type="presParOf" srcId="{69276D88-6F73-4369-B98B-4A6C12843C36}" destId="{467A830B-C49D-4052-86C5-C093C66C8869}" srcOrd="1" destOrd="0" presId="urn:microsoft.com/office/officeart/2005/8/layout/gear1"/>
    <dgm:cxn modelId="{B7491E25-5108-4092-A1D3-7B53716947E7}" type="presParOf" srcId="{69276D88-6F73-4369-B98B-4A6C12843C36}" destId="{33B96C46-248D-4287-B387-E56768352654}" srcOrd="2" destOrd="0" presId="urn:microsoft.com/office/officeart/2005/8/layout/gear1"/>
    <dgm:cxn modelId="{4F03020C-25D4-4A93-BC39-B7F2B76751D6}" type="presParOf" srcId="{69276D88-6F73-4369-B98B-4A6C12843C36}" destId="{951236B5-D375-4401-BE4C-B0FF289EAA73}" srcOrd="3" destOrd="0" presId="urn:microsoft.com/office/officeart/2005/8/layout/gear1"/>
    <dgm:cxn modelId="{C1EA509D-ACCB-4AE0-9E7F-015B09953E83}" type="presParOf" srcId="{69276D88-6F73-4369-B98B-4A6C12843C36}" destId="{DB910D16-32BB-4B4A-8A75-743F7C60D056}" srcOrd="4" destOrd="0" presId="urn:microsoft.com/office/officeart/2005/8/layout/gear1"/>
    <dgm:cxn modelId="{03A651D1-85DF-451A-A19D-5C3E3B166329}" type="presParOf" srcId="{69276D88-6F73-4369-B98B-4A6C12843C36}" destId="{E7BB801C-645D-4FB6-BB8C-8BE23347BA8D}" srcOrd="5" destOrd="0" presId="urn:microsoft.com/office/officeart/2005/8/layout/gear1"/>
    <dgm:cxn modelId="{D9DA990A-D019-4486-BA45-E1C557409C6E}" type="presParOf" srcId="{69276D88-6F73-4369-B98B-4A6C12843C36}" destId="{60C5E7E0-416D-401C-A895-280E86258F07}" srcOrd="6" destOrd="0" presId="urn:microsoft.com/office/officeart/2005/8/layout/gear1"/>
    <dgm:cxn modelId="{F1607088-66C8-49CB-9CEC-6A7B6381FCED}" type="presParOf" srcId="{69276D88-6F73-4369-B98B-4A6C12843C36}" destId="{9E5315C4-E1EC-4684-A203-402BE9631E05}" srcOrd="7" destOrd="0" presId="urn:microsoft.com/office/officeart/2005/8/layout/gear1"/>
    <dgm:cxn modelId="{325A53E2-6B7D-4233-B243-C99E2FED072D}" type="presParOf" srcId="{69276D88-6F73-4369-B98B-4A6C12843C36}" destId="{F22FBA0B-E44D-4A0F-BA84-B19177EC6513}" srcOrd="8" destOrd="0" presId="urn:microsoft.com/office/officeart/2005/8/layout/gear1"/>
    <dgm:cxn modelId="{8633B71B-D86C-476F-8FBB-DDB7F1B6D29E}" type="presParOf" srcId="{69276D88-6F73-4369-B98B-4A6C12843C36}" destId="{DF33615D-A4CB-4BA4-9816-79A5F1F5FD7B}" srcOrd="9" destOrd="0" presId="urn:microsoft.com/office/officeart/2005/8/layout/gear1"/>
    <dgm:cxn modelId="{AD8A535F-2EF0-4906-BE04-04220EF6F3F2}" type="presParOf" srcId="{69276D88-6F73-4369-B98B-4A6C12843C36}" destId="{139848EE-AB81-47E1-A63B-003E937C68D2}" srcOrd="10" destOrd="0" presId="urn:microsoft.com/office/officeart/2005/8/layout/gear1"/>
    <dgm:cxn modelId="{1E0741D3-AE83-4192-AEB2-4C71F9D715C3}" type="presParOf" srcId="{69276D88-6F73-4369-B98B-4A6C12843C36}" destId="{D61011CB-4DE3-442C-B0F0-C494B53B3A71}" srcOrd="11" destOrd="0" presId="urn:microsoft.com/office/officeart/2005/8/layout/gear1"/>
    <dgm:cxn modelId="{B42EBC84-BBA6-45C5-AA1E-ECE2993F447F}" type="presParOf" srcId="{69276D88-6F73-4369-B98B-4A6C12843C36}" destId="{BAB08696-2B0A-432F-8F23-74C02874BFB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1F2DE-08C3-104F-9DFB-74091C135902}">
      <dsp:nvSpPr>
        <dsp:cNvPr id="0" name=""/>
        <dsp:cNvSpPr/>
      </dsp:nvSpPr>
      <dsp:spPr>
        <a:xfrm>
          <a:off x="1053575" y="1832940"/>
          <a:ext cx="1224772" cy="1051323"/>
        </a:xfrm>
        <a:prstGeom prst="hexagon">
          <a:avLst>
            <a:gd name="adj" fmla="val 25000"/>
            <a:gd name="vf" fmla="val 115470"/>
          </a:avLst>
        </a:prstGeom>
        <a:solidFill>
          <a:srgbClr val="0070C0"/>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t>Bootstrapping and Simulation-Based Inference</a:t>
          </a:r>
        </a:p>
      </dsp:txBody>
      <dsp:txXfrm>
        <a:off x="1243250" y="1995753"/>
        <a:ext cx="845422" cy="725697"/>
      </dsp:txXfrm>
    </dsp:sp>
    <dsp:sp modelId="{BEA98D7B-6EA3-1E4F-8F64-71AE7389DA26}">
      <dsp:nvSpPr>
        <dsp:cNvPr id="0" name=""/>
        <dsp:cNvSpPr/>
      </dsp:nvSpPr>
      <dsp:spPr>
        <a:xfrm>
          <a:off x="1082988" y="2303154"/>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0EB44434-B9A7-DB4F-BAFC-FD77FA5A231C}">
      <dsp:nvSpPr>
        <dsp:cNvPr id="0" name=""/>
        <dsp:cNvSpPr/>
      </dsp:nvSpPr>
      <dsp:spPr>
        <a:xfrm>
          <a:off x="0" y="1251831"/>
          <a:ext cx="1224772" cy="1051323"/>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5000" b="-15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424F58A-B406-094F-BD23-3B0BE8EBF730}">
      <dsp:nvSpPr>
        <dsp:cNvPr id="0" name=""/>
        <dsp:cNvSpPr/>
      </dsp:nvSpPr>
      <dsp:spPr>
        <a:xfrm>
          <a:off x="838637" y="2163640"/>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F3D989BA-4B16-AA48-9978-DBD16D48CD44}">
      <dsp:nvSpPr>
        <dsp:cNvPr id="0" name=""/>
        <dsp:cNvSpPr/>
      </dsp:nvSpPr>
      <dsp:spPr>
        <a:xfrm>
          <a:off x="2107151" y="1248651"/>
          <a:ext cx="1224772" cy="1051323"/>
        </a:xfrm>
        <a:prstGeom prst="hexagon">
          <a:avLst>
            <a:gd name="adj" fmla="val 25000"/>
            <a:gd name="vf" fmla="val 115470"/>
          </a:avLst>
        </a:prstGeom>
        <a:solidFill>
          <a:srgbClr val="0070C0"/>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t>Over-parameterized </a:t>
          </a:r>
        </a:p>
        <a:p>
          <a:pPr marL="0" lvl="0" indent="0" algn="ctr" defTabSz="533400">
            <a:lnSpc>
              <a:spcPct val="90000"/>
            </a:lnSpc>
            <a:spcBef>
              <a:spcPct val="0"/>
            </a:spcBef>
            <a:spcAft>
              <a:spcPct val="35000"/>
            </a:spcAft>
            <a:buNone/>
          </a:pPr>
          <a:r>
            <a:rPr lang="en-US" sz="1200" kern="1200" dirty="0"/>
            <a:t>Models and Regularization</a:t>
          </a:r>
        </a:p>
      </dsp:txBody>
      <dsp:txXfrm>
        <a:off x="2296826" y="1411464"/>
        <a:ext cx="845422" cy="725697"/>
      </dsp:txXfrm>
    </dsp:sp>
    <dsp:sp modelId="{731A51C7-5806-CE49-9D1D-7A19EFC182A5}">
      <dsp:nvSpPr>
        <dsp:cNvPr id="0" name=""/>
        <dsp:cNvSpPr/>
      </dsp:nvSpPr>
      <dsp:spPr>
        <a:xfrm>
          <a:off x="2950314" y="2158075"/>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4303E41E-6ED2-AE49-AC28-2414C9C38548}">
      <dsp:nvSpPr>
        <dsp:cNvPr id="0" name=""/>
        <dsp:cNvSpPr/>
      </dsp:nvSpPr>
      <dsp:spPr>
        <a:xfrm>
          <a:off x="3161481" y="1830953"/>
          <a:ext cx="1224772" cy="1051323"/>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76FEC86-E19E-F940-B49D-B4899A148FF1}">
      <dsp:nvSpPr>
        <dsp:cNvPr id="0" name=""/>
        <dsp:cNvSpPr/>
      </dsp:nvSpPr>
      <dsp:spPr>
        <a:xfrm>
          <a:off x="3190894" y="2298782"/>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FC8DAAF6-0B3F-A547-AA51-E7671B324021}">
      <dsp:nvSpPr>
        <dsp:cNvPr id="0" name=""/>
        <dsp:cNvSpPr/>
      </dsp:nvSpPr>
      <dsp:spPr>
        <a:xfrm>
          <a:off x="1053575" y="670721"/>
          <a:ext cx="1224772" cy="1051323"/>
        </a:xfrm>
        <a:prstGeom prst="hexagon">
          <a:avLst>
            <a:gd name="adj" fmla="val 25000"/>
            <a:gd name="vf" fmla="val 115470"/>
          </a:avLst>
        </a:prstGeom>
        <a:solidFill>
          <a:srgbClr val="0070C0"/>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Counterfactual Causal Inference</a:t>
          </a:r>
        </a:p>
      </dsp:txBody>
      <dsp:txXfrm>
        <a:off x="1243250" y="833534"/>
        <a:ext cx="845422" cy="725697"/>
      </dsp:txXfrm>
    </dsp:sp>
    <dsp:sp modelId="{3C5DABF8-BCFE-2E43-AFC6-06BAC4DDAB80}">
      <dsp:nvSpPr>
        <dsp:cNvPr id="0" name=""/>
        <dsp:cNvSpPr/>
      </dsp:nvSpPr>
      <dsp:spPr>
        <a:xfrm>
          <a:off x="1886934" y="685031"/>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3B271A1E-D6B9-CE4D-9CD7-9F58E86E7606}">
      <dsp:nvSpPr>
        <dsp:cNvPr id="0" name=""/>
        <dsp:cNvSpPr/>
      </dsp:nvSpPr>
      <dsp:spPr>
        <a:xfrm>
          <a:off x="2107151" y="86035"/>
          <a:ext cx="1224772" cy="1051323"/>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8C0AA3D-6843-3444-8CD2-0713196E7A37}">
      <dsp:nvSpPr>
        <dsp:cNvPr id="0" name=""/>
        <dsp:cNvSpPr/>
      </dsp:nvSpPr>
      <dsp:spPr>
        <a:xfrm>
          <a:off x="2142597" y="551876"/>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23A40DAF-2659-8F4B-922D-30AB42F8D1B0}">
      <dsp:nvSpPr>
        <dsp:cNvPr id="0" name=""/>
        <dsp:cNvSpPr/>
      </dsp:nvSpPr>
      <dsp:spPr>
        <a:xfrm>
          <a:off x="3127114" y="783730"/>
          <a:ext cx="1224772" cy="1051323"/>
        </a:xfrm>
        <a:prstGeom prst="hexagon">
          <a:avLst>
            <a:gd name="adj" fmla="val 25000"/>
            <a:gd name="vf" fmla="val 115470"/>
          </a:avLst>
        </a:prstGeom>
        <a:solidFill>
          <a:srgbClr val="0070C0"/>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i="1" kern="1200" dirty="0"/>
            <a:t>Bayesian Multilevel Models</a:t>
          </a:r>
          <a:endParaRPr lang="en-US" sz="1200" kern="1200" dirty="0"/>
        </a:p>
      </dsp:txBody>
      <dsp:txXfrm>
        <a:off x="3316789" y="946543"/>
        <a:ext cx="845422" cy="725697"/>
      </dsp:txXfrm>
    </dsp:sp>
    <dsp:sp modelId="{F322245B-3D82-5E4B-82CC-8066910B4CF5}">
      <dsp:nvSpPr>
        <dsp:cNvPr id="0" name=""/>
        <dsp:cNvSpPr/>
      </dsp:nvSpPr>
      <dsp:spPr>
        <a:xfrm>
          <a:off x="4220336" y="1134178"/>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7FEA9A47-C85A-CA4B-A00F-3A5DFE4D09AA}">
      <dsp:nvSpPr>
        <dsp:cNvPr id="0" name=""/>
        <dsp:cNvSpPr/>
      </dsp:nvSpPr>
      <dsp:spPr>
        <a:xfrm>
          <a:off x="4215057" y="1259383"/>
          <a:ext cx="1224772" cy="1051323"/>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1000" b="-31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2BD8D6F-1F4A-DA4B-8222-EE7DF20D6695}">
      <dsp:nvSpPr>
        <dsp:cNvPr id="0" name=""/>
        <dsp:cNvSpPr/>
      </dsp:nvSpPr>
      <dsp:spPr>
        <a:xfrm>
          <a:off x="4453375" y="1278462"/>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8399D119-7F9A-9749-8E30-CD7F2B59CAEE}">
      <dsp:nvSpPr>
        <dsp:cNvPr id="0" name=""/>
        <dsp:cNvSpPr/>
      </dsp:nvSpPr>
      <dsp:spPr>
        <a:xfrm>
          <a:off x="4215633" y="80511"/>
          <a:ext cx="1224772" cy="1051323"/>
        </a:xfrm>
        <a:prstGeom prst="hexagon">
          <a:avLst>
            <a:gd name="adj" fmla="val 25000"/>
            <a:gd name="vf" fmla="val 115470"/>
          </a:avLst>
        </a:prstGeom>
        <a:solidFill>
          <a:srgbClr val="0070C0"/>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t>Generic Computation Algorithms</a:t>
          </a:r>
        </a:p>
      </dsp:txBody>
      <dsp:txXfrm>
        <a:off x="4405308" y="243324"/>
        <a:ext cx="845422" cy="725697"/>
      </dsp:txXfrm>
    </dsp:sp>
    <dsp:sp modelId="{3AEF2734-3218-E342-96E8-48C35D275CCC}">
      <dsp:nvSpPr>
        <dsp:cNvPr id="0" name=""/>
        <dsp:cNvSpPr/>
      </dsp:nvSpPr>
      <dsp:spPr>
        <a:xfrm>
          <a:off x="5273912" y="568570"/>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CB37D683-9C08-F146-B21C-D6DF10BDE594}">
      <dsp:nvSpPr>
        <dsp:cNvPr id="0" name=""/>
        <dsp:cNvSpPr/>
      </dsp:nvSpPr>
      <dsp:spPr>
        <a:xfrm>
          <a:off x="5268633" y="683838"/>
          <a:ext cx="1224772" cy="1051323"/>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97D9E2E-EE93-914A-8718-B779DA8B3955}">
      <dsp:nvSpPr>
        <dsp:cNvPr id="0" name=""/>
        <dsp:cNvSpPr/>
      </dsp:nvSpPr>
      <dsp:spPr>
        <a:xfrm>
          <a:off x="5512984" y="707289"/>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4FD6B552-6008-BA44-85C9-30F1A19F6DCA}">
      <dsp:nvSpPr>
        <dsp:cNvPr id="0" name=""/>
        <dsp:cNvSpPr/>
      </dsp:nvSpPr>
      <dsp:spPr>
        <a:xfrm>
          <a:off x="5268633" y="1844467"/>
          <a:ext cx="1224772" cy="1051323"/>
        </a:xfrm>
        <a:prstGeom prst="hexagon">
          <a:avLst>
            <a:gd name="adj" fmla="val 25000"/>
            <a:gd name="vf" fmla="val 115470"/>
          </a:avLst>
        </a:prstGeom>
        <a:solidFill>
          <a:srgbClr val="0070C0"/>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i="1" kern="1200" dirty="0"/>
            <a:t>Adaptive Decision Analysis</a:t>
          </a:r>
          <a:endParaRPr lang="en-US" sz="1200" kern="1200" dirty="0"/>
        </a:p>
      </dsp:txBody>
      <dsp:txXfrm>
        <a:off x="5458308" y="2007280"/>
        <a:ext cx="845422" cy="725697"/>
      </dsp:txXfrm>
    </dsp:sp>
    <dsp:sp modelId="{EC121FA8-3A54-B245-8DDD-5A1B655E80C9}">
      <dsp:nvSpPr>
        <dsp:cNvPr id="0" name=""/>
        <dsp:cNvSpPr/>
      </dsp:nvSpPr>
      <dsp:spPr>
        <a:xfrm>
          <a:off x="5511476" y="2765418"/>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975366AC-E079-3041-9F68-39A6959CD09B}">
      <dsp:nvSpPr>
        <dsp:cNvPr id="0" name=""/>
        <dsp:cNvSpPr/>
      </dsp:nvSpPr>
      <dsp:spPr>
        <a:xfrm>
          <a:off x="4215057" y="2420012"/>
          <a:ext cx="1224772" cy="1051323"/>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9000" b="-9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802D603-9C71-154A-9689-4A2062D09F09}">
      <dsp:nvSpPr>
        <dsp:cNvPr id="0" name=""/>
        <dsp:cNvSpPr/>
      </dsp:nvSpPr>
      <dsp:spPr>
        <a:xfrm>
          <a:off x="5284471" y="2881481"/>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52771E04-7EE1-8143-A9BA-6C72D5230B86}">
      <dsp:nvSpPr>
        <dsp:cNvPr id="0" name=""/>
        <dsp:cNvSpPr/>
      </dsp:nvSpPr>
      <dsp:spPr>
        <a:xfrm>
          <a:off x="2106397" y="2413652"/>
          <a:ext cx="1224772" cy="1051323"/>
        </a:xfrm>
        <a:prstGeom prst="hexagon">
          <a:avLst>
            <a:gd name="adj" fmla="val 25000"/>
            <a:gd name="vf" fmla="val 115470"/>
          </a:avLst>
        </a:prstGeom>
        <a:solidFill>
          <a:srgbClr val="0070C0"/>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i="1" kern="1200" dirty="0"/>
            <a:t>Robust Inference</a:t>
          </a:r>
          <a:endParaRPr lang="en-US" sz="1200" kern="1200" dirty="0"/>
        </a:p>
      </dsp:txBody>
      <dsp:txXfrm>
        <a:off x="2296072" y="2576465"/>
        <a:ext cx="845422" cy="725697"/>
      </dsp:txXfrm>
    </dsp:sp>
    <dsp:sp modelId="{926F3F92-80F9-3544-BDB1-E4270EC8C29A}">
      <dsp:nvSpPr>
        <dsp:cNvPr id="0" name=""/>
        <dsp:cNvSpPr/>
      </dsp:nvSpPr>
      <dsp:spPr>
        <a:xfrm>
          <a:off x="2141843" y="2879494"/>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690F03A1-74E7-934B-8DAB-A8ED13430622}">
      <dsp:nvSpPr>
        <dsp:cNvPr id="0" name=""/>
        <dsp:cNvSpPr/>
      </dsp:nvSpPr>
      <dsp:spPr>
        <a:xfrm>
          <a:off x="1052821" y="2997941"/>
          <a:ext cx="1224772" cy="1051323"/>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24000" b="-24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178EEAE-3FC2-6A42-A8DE-031CC76E3E9D}">
      <dsp:nvSpPr>
        <dsp:cNvPr id="0" name=""/>
        <dsp:cNvSpPr/>
      </dsp:nvSpPr>
      <dsp:spPr>
        <a:xfrm>
          <a:off x="1886179" y="3012648"/>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F0952891-72DC-A649-B53E-3E9BC3279377}">
      <dsp:nvSpPr>
        <dsp:cNvPr id="0" name=""/>
        <dsp:cNvSpPr/>
      </dsp:nvSpPr>
      <dsp:spPr>
        <a:xfrm>
          <a:off x="6316930" y="2433526"/>
          <a:ext cx="1224772" cy="1051323"/>
        </a:xfrm>
        <a:prstGeom prst="hexagon">
          <a:avLst>
            <a:gd name="adj" fmla="val 25000"/>
            <a:gd name="vf" fmla="val 115470"/>
          </a:avLst>
        </a:prstGeom>
        <a:solidFill>
          <a:srgbClr val="0070C0"/>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i="1" kern="1200" dirty="0"/>
            <a:t>Exploratory Data Analysis</a:t>
          </a:r>
          <a:endParaRPr lang="en-US" sz="1200" kern="1200" dirty="0"/>
        </a:p>
      </dsp:txBody>
      <dsp:txXfrm>
        <a:off x="6506605" y="2596339"/>
        <a:ext cx="845422" cy="725697"/>
      </dsp:txXfrm>
    </dsp:sp>
    <dsp:sp modelId="{D2486664-831A-7149-8F13-4FC37842A2F9}">
      <dsp:nvSpPr>
        <dsp:cNvPr id="0" name=""/>
        <dsp:cNvSpPr/>
      </dsp:nvSpPr>
      <dsp:spPr>
        <a:xfrm>
          <a:off x="6559773" y="3354477"/>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80A1D888-DE30-3A41-BC86-79EDB9175C1E}">
      <dsp:nvSpPr>
        <dsp:cNvPr id="0" name=""/>
        <dsp:cNvSpPr/>
      </dsp:nvSpPr>
      <dsp:spPr>
        <a:xfrm>
          <a:off x="5263354" y="3009468"/>
          <a:ext cx="1224772" cy="1051323"/>
        </a:xfrm>
        <a:prstGeom prst="hexagon">
          <a:avLst>
            <a:gd name="adj" fmla="val 25000"/>
            <a:gd name="vf" fmla="val 115470"/>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t="-21000" b="-21000"/>
          </a:stretch>
        </a:blip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8C30858-0731-AF48-80A2-16B9AF5C5897}">
      <dsp:nvSpPr>
        <dsp:cNvPr id="0" name=""/>
        <dsp:cNvSpPr/>
      </dsp:nvSpPr>
      <dsp:spPr>
        <a:xfrm>
          <a:off x="6332768" y="3470937"/>
          <a:ext cx="142538" cy="123217"/>
        </a:xfrm>
        <a:prstGeom prst="hexagon">
          <a:avLst>
            <a:gd name="adj" fmla="val 25000"/>
            <a:gd name="vf" fmla="val 115470"/>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A562B-70C3-4DF7-8720-2604C5E1FF85}">
      <dsp:nvSpPr>
        <dsp:cNvPr id="0" name=""/>
        <dsp:cNvSpPr/>
      </dsp:nvSpPr>
      <dsp:spPr>
        <a:xfrm>
          <a:off x="2828235" y="763743"/>
          <a:ext cx="1450326" cy="966884"/>
        </a:xfrm>
        <a:prstGeom prst="roundRect">
          <a:avLst>
            <a:gd name="adj" fmla="val 10000"/>
          </a:avLst>
        </a:prstGeom>
        <a:solidFill>
          <a:srgbClr val="252D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a:t>CDER</a:t>
          </a:r>
        </a:p>
      </dsp:txBody>
      <dsp:txXfrm>
        <a:off x="2856554" y="792062"/>
        <a:ext cx="1393688" cy="910246"/>
      </dsp:txXfrm>
    </dsp:sp>
    <dsp:sp modelId="{66553A80-3CEE-4418-8C60-DDF088FEE98F}">
      <dsp:nvSpPr>
        <dsp:cNvPr id="0" name=""/>
        <dsp:cNvSpPr/>
      </dsp:nvSpPr>
      <dsp:spPr>
        <a:xfrm>
          <a:off x="725261" y="1730627"/>
          <a:ext cx="2828137" cy="386753"/>
        </a:xfrm>
        <a:custGeom>
          <a:avLst/>
          <a:gdLst/>
          <a:ahLst/>
          <a:cxnLst/>
          <a:rect l="0" t="0" r="0" b="0"/>
          <a:pathLst>
            <a:path>
              <a:moveTo>
                <a:pt x="2828137" y="0"/>
              </a:moveTo>
              <a:lnTo>
                <a:pt x="2828137" y="193376"/>
              </a:lnTo>
              <a:lnTo>
                <a:pt x="0" y="193376"/>
              </a:lnTo>
              <a:lnTo>
                <a:pt x="0" y="386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CE6B66-D6DE-446C-B6E0-A10720D6F113}">
      <dsp:nvSpPr>
        <dsp:cNvPr id="0" name=""/>
        <dsp:cNvSpPr/>
      </dsp:nvSpPr>
      <dsp:spPr>
        <a:xfrm>
          <a:off x="98" y="2117381"/>
          <a:ext cx="1450326" cy="966884"/>
        </a:xfrm>
        <a:prstGeom prst="roundRect">
          <a:avLst>
            <a:gd name="adj" fmla="val 10000"/>
          </a:avLst>
        </a:prstGeom>
        <a:solidFill>
          <a:srgbClr val="008D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New Drugs</a:t>
          </a:r>
        </a:p>
      </dsp:txBody>
      <dsp:txXfrm>
        <a:off x="28417" y="2145700"/>
        <a:ext cx="1393688" cy="910246"/>
      </dsp:txXfrm>
    </dsp:sp>
    <dsp:sp modelId="{D931310D-74BF-4E16-A891-6F546D084DBE}">
      <dsp:nvSpPr>
        <dsp:cNvPr id="0" name=""/>
        <dsp:cNvSpPr/>
      </dsp:nvSpPr>
      <dsp:spPr>
        <a:xfrm>
          <a:off x="2610686" y="1730627"/>
          <a:ext cx="942712" cy="386753"/>
        </a:xfrm>
        <a:custGeom>
          <a:avLst/>
          <a:gdLst/>
          <a:ahLst/>
          <a:cxnLst/>
          <a:rect l="0" t="0" r="0" b="0"/>
          <a:pathLst>
            <a:path>
              <a:moveTo>
                <a:pt x="942712" y="0"/>
              </a:moveTo>
              <a:lnTo>
                <a:pt x="942712" y="193376"/>
              </a:lnTo>
              <a:lnTo>
                <a:pt x="0" y="193376"/>
              </a:lnTo>
              <a:lnTo>
                <a:pt x="0" y="386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CEDD97-0E67-488C-9E88-E3D1CE75D532}">
      <dsp:nvSpPr>
        <dsp:cNvPr id="0" name=""/>
        <dsp:cNvSpPr/>
      </dsp:nvSpPr>
      <dsp:spPr>
        <a:xfrm>
          <a:off x="1885523" y="2117381"/>
          <a:ext cx="1450326" cy="966884"/>
        </a:xfrm>
        <a:prstGeom prst="roundRect">
          <a:avLst>
            <a:gd name="adj" fmla="val 10000"/>
          </a:avLst>
        </a:prstGeom>
        <a:solidFill>
          <a:srgbClr val="008D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Surveillance &amp; Epidemiology</a:t>
          </a:r>
        </a:p>
      </dsp:txBody>
      <dsp:txXfrm>
        <a:off x="1913842" y="2145700"/>
        <a:ext cx="1393688" cy="910246"/>
      </dsp:txXfrm>
    </dsp:sp>
    <dsp:sp modelId="{8DD4400F-4AE8-42AC-9CD4-3A163343A316}">
      <dsp:nvSpPr>
        <dsp:cNvPr id="0" name=""/>
        <dsp:cNvSpPr/>
      </dsp:nvSpPr>
      <dsp:spPr>
        <a:xfrm>
          <a:off x="3553399" y="1730627"/>
          <a:ext cx="942712" cy="386753"/>
        </a:xfrm>
        <a:custGeom>
          <a:avLst/>
          <a:gdLst/>
          <a:ahLst/>
          <a:cxnLst/>
          <a:rect l="0" t="0" r="0" b="0"/>
          <a:pathLst>
            <a:path>
              <a:moveTo>
                <a:pt x="0" y="0"/>
              </a:moveTo>
              <a:lnTo>
                <a:pt x="0" y="193376"/>
              </a:lnTo>
              <a:lnTo>
                <a:pt x="942712" y="193376"/>
              </a:lnTo>
              <a:lnTo>
                <a:pt x="942712" y="386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95574D-B97C-4D25-A450-83F05965FC37}">
      <dsp:nvSpPr>
        <dsp:cNvPr id="0" name=""/>
        <dsp:cNvSpPr/>
      </dsp:nvSpPr>
      <dsp:spPr>
        <a:xfrm>
          <a:off x="3770948" y="2117381"/>
          <a:ext cx="1450326" cy="966884"/>
        </a:xfrm>
        <a:prstGeom prst="roundRect">
          <a:avLst>
            <a:gd name="adj" fmla="val 10000"/>
          </a:avLst>
        </a:prstGeom>
        <a:solidFill>
          <a:srgbClr val="252D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Translational Sciences</a:t>
          </a:r>
        </a:p>
      </dsp:txBody>
      <dsp:txXfrm>
        <a:off x="3799267" y="2145700"/>
        <a:ext cx="1393688" cy="910246"/>
      </dsp:txXfrm>
    </dsp:sp>
    <dsp:sp modelId="{DA7EA053-E3E0-49E1-8A1F-00BFD48DC4FB}">
      <dsp:nvSpPr>
        <dsp:cNvPr id="0" name=""/>
        <dsp:cNvSpPr/>
      </dsp:nvSpPr>
      <dsp:spPr>
        <a:xfrm>
          <a:off x="1667974" y="3084266"/>
          <a:ext cx="2828137" cy="386753"/>
        </a:xfrm>
        <a:custGeom>
          <a:avLst/>
          <a:gdLst/>
          <a:ahLst/>
          <a:cxnLst/>
          <a:rect l="0" t="0" r="0" b="0"/>
          <a:pathLst>
            <a:path>
              <a:moveTo>
                <a:pt x="2828137" y="0"/>
              </a:moveTo>
              <a:lnTo>
                <a:pt x="2828137" y="193376"/>
              </a:lnTo>
              <a:lnTo>
                <a:pt x="0" y="193376"/>
              </a:lnTo>
              <a:lnTo>
                <a:pt x="0" y="386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062F68-806D-475D-AF0D-09B4620E8410}">
      <dsp:nvSpPr>
        <dsp:cNvPr id="0" name=""/>
        <dsp:cNvSpPr/>
      </dsp:nvSpPr>
      <dsp:spPr>
        <a:xfrm>
          <a:off x="942810" y="3471020"/>
          <a:ext cx="1450326" cy="966884"/>
        </a:xfrm>
        <a:prstGeom prst="roundRect">
          <a:avLst>
            <a:gd name="adj" fmla="val 10000"/>
          </a:avLst>
        </a:prstGeom>
        <a:solidFill>
          <a:srgbClr val="252D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Biostatistics</a:t>
          </a:r>
        </a:p>
      </dsp:txBody>
      <dsp:txXfrm>
        <a:off x="971129" y="3499339"/>
        <a:ext cx="1393688" cy="910246"/>
      </dsp:txXfrm>
    </dsp:sp>
    <dsp:sp modelId="{00EBE2E0-EC7C-4ED2-BD76-0CCF1E7CFBA5}">
      <dsp:nvSpPr>
        <dsp:cNvPr id="0" name=""/>
        <dsp:cNvSpPr/>
      </dsp:nvSpPr>
      <dsp:spPr>
        <a:xfrm>
          <a:off x="3553399" y="3084266"/>
          <a:ext cx="942712" cy="386753"/>
        </a:xfrm>
        <a:custGeom>
          <a:avLst/>
          <a:gdLst/>
          <a:ahLst/>
          <a:cxnLst/>
          <a:rect l="0" t="0" r="0" b="0"/>
          <a:pathLst>
            <a:path>
              <a:moveTo>
                <a:pt x="942712" y="0"/>
              </a:moveTo>
              <a:lnTo>
                <a:pt x="942712" y="193376"/>
              </a:lnTo>
              <a:lnTo>
                <a:pt x="0" y="193376"/>
              </a:lnTo>
              <a:lnTo>
                <a:pt x="0" y="386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83F75F-FCB3-4C16-B709-67A6BF7A3DE4}">
      <dsp:nvSpPr>
        <dsp:cNvPr id="0" name=""/>
        <dsp:cNvSpPr/>
      </dsp:nvSpPr>
      <dsp:spPr>
        <a:xfrm>
          <a:off x="2828235" y="3471020"/>
          <a:ext cx="1450326" cy="966884"/>
        </a:xfrm>
        <a:prstGeom prst="roundRect">
          <a:avLst>
            <a:gd name="adj" fmla="val 10000"/>
          </a:avLst>
        </a:prstGeom>
        <a:solidFill>
          <a:srgbClr val="008D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Clinical Pharmacology</a:t>
          </a:r>
        </a:p>
      </dsp:txBody>
      <dsp:txXfrm>
        <a:off x="2856554" y="3499339"/>
        <a:ext cx="1393688" cy="910246"/>
      </dsp:txXfrm>
    </dsp:sp>
    <dsp:sp modelId="{2BA8E9ED-5264-4BA2-A5E9-C4F3A959939B}">
      <dsp:nvSpPr>
        <dsp:cNvPr id="0" name=""/>
        <dsp:cNvSpPr/>
      </dsp:nvSpPr>
      <dsp:spPr>
        <a:xfrm>
          <a:off x="4496111" y="3084266"/>
          <a:ext cx="942712" cy="386753"/>
        </a:xfrm>
        <a:custGeom>
          <a:avLst/>
          <a:gdLst/>
          <a:ahLst/>
          <a:cxnLst/>
          <a:rect l="0" t="0" r="0" b="0"/>
          <a:pathLst>
            <a:path>
              <a:moveTo>
                <a:pt x="0" y="0"/>
              </a:moveTo>
              <a:lnTo>
                <a:pt x="0" y="193376"/>
              </a:lnTo>
              <a:lnTo>
                <a:pt x="942712" y="193376"/>
              </a:lnTo>
              <a:lnTo>
                <a:pt x="942712" y="386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1B8DFA-6689-4BF8-92A4-94488FD777C2}">
      <dsp:nvSpPr>
        <dsp:cNvPr id="0" name=""/>
        <dsp:cNvSpPr/>
      </dsp:nvSpPr>
      <dsp:spPr>
        <a:xfrm>
          <a:off x="4713660" y="3471020"/>
          <a:ext cx="1450326" cy="966884"/>
        </a:xfrm>
        <a:prstGeom prst="roundRect">
          <a:avLst>
            <a:gd name="adj" fmla="val 10000"/>
          </a:avLst>
        </a:prstGeom>
        <a:solidFill>
          <a:srgbClr val="008D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Computational Science</a:t>
          </a:r>
        </a:p>
      </dsp:txBody>
      <dsp:txXfrm>
        <a:off x="4741979" y="3499339"/>
        <a:ext cx="1393688" cy="910246"/>
      </dsp:txXfrm>
    </dsp:sp>
    <dsp:sp modelId="{2A894FA5-8A3D-460E-833B-B57FBDAFE00B}">
      <dsp:nvSpPr>
        <dsp:cNvPr id="0" name=""/>
        <dsp:cNvSpPr/>
      </dsp:nvSpPr>
      <dsp:spPr>
        <a:xfrm>
          <a:off x="4496111" y="3084266"/>
          <a:ext cx="2828137" cy="386753"/>
        </a:xfrm>
        <a:custGeom>
          <a:avLst/>
          <a:gdLst/>
          <a:ahLst/>
          <a:cxnLst/>
          <a:rect l="0" t="0" r="0" b="0"/>
          <a:pathLst>
            <a:path>
              <a:moveTo>
                <a:pt x="0" y="0"/>
              </a:moveTo>
              <a:lnTo>
                <a:pt x="0" y="193376"/>
              </a:lnTo>
              <a:lnTo>
                <a:pt x="2828137" y="193376"/>
              </a:lnTo>
              <a:lnTo>
                <a:pt x="2828137" y="386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9E9AB2-0306-43DD-BC1C-AB1CFB222445}">
      <dsp:nvSpPr>
        <dsp:cNvPr id="0" name=""/>
        <dsp:cNvSpPr/>
      </dsp:nvSpPr>
      <dsp:spPr>
        <a:xfrm>
          <a:off x="6599085" y="3471020"/>
          <a:ext cx="1450326" cy="966884"/>
        </a:xfrm>
        <a:prstGeom prst="roundRect">
          <a:avLst>
            <a:gd name="adj" fmla="val 10000"/>
          </a:avLst>
        </a:prstGeom>
        <a:solidFill>
          <a:srgbClr val="008D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Study Integrity &amp; Surveillance</a:t>
          </a:r>
        </a:p>
      </dsp:txBody>
      <dsp:txXfrm>
        <a:off x="6627404" y="3499339"/>
        <a:ext cx="1393688" cy="910246"/>
      </dsp:txXfrm>
    </dsp:sp>
    <dsp:sp modelId="{0B96BA5E-7A86-4872-8CAB-A0F1F0D269CF}">
      <dsp:nvSpPr>
        <dsp:cNvPr id="0" name=""/>
        <dsp:cNvSpPr/>
      </dsp:nvSpPr>
      <dsp:spPr>
        <a:xfrm>
          <a:off x="3553399" y="1730627"/>
          <a:ext cx="2828137" cy="386753"/>
        </a:xfrm>
        <a:custGeom>
          <a:avLst/>
          <a:gdLst/>
          <a:ahLst/>
          <a:cxnLst/>
          <a:rect l="0" t="0" r="0" b="0"/>
          <a:pathLst>
            <a:path>
              <a:moveTo>
                <a:pt x="0" y="0"/>
              </a:moveTo>
              <a:lnTo>
                <a:pt x="0" y="193376"/>
              </a:lnTo>
              <a:lnTo>
                <a:pt x="2828137" y="193376"/>
              </a:lnTo>
              <a:lnTo>
                <a:pt x="2828137" y="386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EC2F17-25E8-4221-AA6F-04238F059A31}">
      <dsp:nvSpPr>
        <dsp:cNvPr id="0" name=""/>
        <dsp:cNvSpPr/>
      </dsp:nvSpPr>
      <dsp:spPr>
        <a:xfrm>
          <a:off x="5656373" y="2117381"/>
          <a:ext cx="1450326" cy="966884"/>
        </a:xfrm>
        <a:prstGeom prst="roundRect">
          <a:avLst>
            <a:gd name="adj" fmla="val 10000"/>
          </a:avLst>
        </a:prstGeom>
        <a:solidFill>
          <a:srgbClr val="008D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Generic Drugs</a:t>
          </a:r>
        </a:p>
      </dsp:txBody>
      <dsp:txXfrm>
        <a:off x="5684692" y="2145700"/>
        <a:ext cx="1393688" cy="910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D9DE3-B606-420C-AAF9-ACC280757CC1}">
      <dsp:nvSpPr>
        <dsp:cNvPr id="0" name=""/>
        <dsp:cNvSpPr/>
      </dsp:nvSpPr>
      <dsp:spPr>
        <a:xfrm>
          <a:off x="4205833" y="923"/>
          <a:ext cx="2013052" cy="13401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Rare Diseases</a:t>
          </a:r>
        </a:p>
      </dsp:txBody>
      <dsp:txXfrm>
        <a:off x="4500638" y="197179"/>
        <a:ext cx="1423442" cy="947610"/>
      </dsp:txXfrm>
    </dsp:sp>
    <dsp:sp modelId="{2125FC2C-A59D-4496-B7D5-231D8992CC2B}">
      <dsp:nvSpPr>
        <dsp:cNvPr id="0" name=""/>
        <dsp:cNvSpPr/>
      </dsp:nvSpPr>
      <dsp:spPr>
        <a:xfrm rot="2160000">
          <a:off x="5931837" y="1027275"/>
          <a:ext cx="164354" cy="4522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36545" y="1103242"/>
        <a:ext cx="115048" cy="271375"/>
      </dsp:txXfrm>
    </dsp:sp>
    <dsp:sp modelId="{154A8386-8938-474E-B34E-E29F1A64329B}">
      <dsp:nvSpPr>
        <dsp:cNvPr id="0" name=""/>
        <dsp:cNvSpPr/>
      </dsp:nvSpPr>
      <dsp:spPr>
        <a:xfrm>
          <a:off x="5772326" y="1184628"/>
          <a:ext cx="2138527" cy="13401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Real World Evidence</a:t>
          </a:r>
        </a:p>
      </dsp:txBody>
      <dsp:txXfrm>
        <a:off x="6085506" y="1380884"/>
        <a:ext cx="1512167" cy="947610"/>
      </dsp:txXfrm>
    </dsp:sp>
    <dsp:sp modelId="{AAB94443-70A2-43E3-B19B-1B7041551B69}">
      <dsp:nvSpPr>
        <dsp:cNvPr id="0" name=""/>
        <dsp:cNvSpPr/>
      </dsp:nvSpPr>
      <dsp:spPr>
        <a:xfrm rot="6134748">
          <a:off x="6488387" y="2561892"/>
          <a:ext cx="301250" cy="4522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6543159" y="2608191"/>
        <a:ext cx="210875" cy="271375"/>
      </dsp:txXfrm>
    </dsp:sp>
    <dsp:sp modelId="{797C929E-A8E8-4BD1-A8C6-835B375B70A1}">
      <dsp:nvSpPr>
        <dsp:cNvPr id="0" name=""/>
        <dsp:cNvSpPr/>
      </dsp:nvSpPr>
      <dsp:spPr>
        <a:xfrm>
          <a:off x="5526376" y="3065650"/>
          <a:ext cx="1813896" cy="13401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Digital Health Technologies</a:t>
          </a:r>
        </a:p>
      </dsp:txBody>
      <dsp:txXfrm>
        <a:off x="5792015" y="3261906"/>
        <a:ext cx="1282618" cy="947610"/>
      </dsp:txXfrm>
    </dsp:sp>
    <dsp:sp modelId="{4CA23E62-2DC8-42AB-9E60-8FB263B0E798}">
      <dsp:nvSpPr>
        <dsp:cNvPr id="0" name=""/>
        <dsp:cNvSpPr/>
      </dsp:nvSpPr>
      <dsp:spPr>
        <a:xfrm rot="10747148">
          <a:off x="5258769" y="3526170"/>
          <a:ext cx="189262" cy="4522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315545" y="3616192"/>
        <a:ext cx="132483" cy="271375"/>
      </dsp:txXfrm>
    </dsp:sp>
    <dsp:sp modelId="{66418226-C5CB-4491-AE27-7D262C664CB1}">
      <dsp:nvSpPr>
        <dsp:cNvPr id="0" name=""/>
        <dsp:cNvSpPr/>
      </dsp:nvSpPr>
      <dsp:spPr>
        <a:xfrm>
          <a:off x="3241127" y="3099904"/>
          <a:ext cx="1928624" cy="13401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Patient Focused Drug Development</a:t>
          </a:r>
        </a:p>
      </dsp:txBody>
      <dsp:txXfrm>
        <a:off x="3523567" y="3296160"/>
        <a:ext cx="1363744" cy="947610"/>
      </dsp:txXfrm>
    </dsp:sp>
    <dsp:sp modelId="{0126AA90-898E-4C49-9795-6DF75C9A2A58}">
      <dsp:nvSpPr>
        <dsp:cNvPr id="0" name=""/>
        <dsp:cNvSpPr/>
      </dsp:nvSpPr>
      <dsp:spPr>
        <a:xfrm rot="15120000">
          <a:off x="3728018" y="2595523"/>
          <a:ext cx="338601" cy="4522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794503" y="2734285"/>
        <a:ext cx="237021" cy="271375"/>
      </dsp:txXfrm>
    </dsp:sp>
    <dsp:sp modelId="{1869675D-7C7B-476F-AA63-7C5C94897460}">
      <dsp:nvSpPr>
        <dsp:cNvPr id="0" name=""/>
        <dsp:cNvSpPr/>
      </dsp:nvSpPr>
      <dsp:spPr>
        <a:xfrm>
          <a:off x="2604745" y="1184628"/>
          <a:ext cx="1956766" cy="134012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Complex Innovative Trial Designs</a:t>
          </a:r>
        </a:p>
      </dsp:txBody>
      <dsp:txXfrm>
        <a:off x="2891307" y="1380884"/>
        <a:ext cx="1383642" cy="947610"/>
      </dsp:txXfrm>
    </dsp:sp>
    <dsp:sp modelId="{EE85E22B-C7EA-424F-967C-5E66852125EF}">
      <dsp:nvSpPr>
        <dsp:cNvPr id="0" name=""/>
        <dsp:cNvSpPr/>
      </dsp:nvSpPr>
      <dsp:spPr>
        <a:xfrm rot="19440000">
          <a:off x="4298022" y="1042948"/>
          <a:ext cx="182221" cy="4522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303242" y="1149472"/>
        <a:ext cx="127555" cy="2713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E888A-DC32-4850-93AD-0DF2DDDD94C4}">
      <dsp:nvSpPr>
        <dsp:cNvPr id="0" name=""/>
        <dsp:cNvSpPr/>
      </dsp:nvSpPr>
      <dsp:spPr>
        <a:xfrm>
          <a:off x="5040233" y="1958102"/>
          <a:ext cx="2393235" cy="2393235"/>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Data Evolution</a:t>
          </a:r>
        </a:p>
      </dsp:txBody>
      <dsp:txXfrm>
        <a:off x="5521380" y="2518706"/>
        <a:ext cx="1430941" cy="1230172"/>
      </dsp:txXfrm>
    </dsp:sp>
    <dsp:sp modelId="{951236B5-D375-4401-BE4C-B0FF289EAA73}">
      <dsp:nvSpPr>
        <dsp:cNvPr id="0" name=""/>
        <dsp:cNvSpPr/>
      </dsp:nvSpPr>
      <dsp:spPr>
        <a:xfrm>
          <a:off x="3647804" y="1392428"/>
          <a:ext cx="1740535" cy="1740535"/>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a:t>
          </a:r>
        </a:p>
      </dsp:txBody>
      <dsp:txXfrm>
        <a:off x="4085989" y="1833261"/>
        <a:ext cx="864165" cy="858869"/>
      </dsp:txXfrm>
    </dsp:sp>
    <dsp:sp modelId="{60C5E7E0-416D-401C-A895-280E86258F07}">
      <dsp:nvSpPr>
        <dsp:cNvPr id="0" name=""/>
        <dsp:cNvSpPr/>
      </dsp:nvSpPr>
      <dsp:spPr>
        <a:xfrm rot="20700000">
          <a:off x="4622682" y="191636"/>
          <a:ext cx="1705369" cy="1705369"/>
        </a:xfrm>
        <a:prstGeom prst="gear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SAS</a:t>
          </a:r>
        </a:p>
      </dsp:txBody>
      <dsp:txXfrm rot="-20700000">
        <a:off x="4996719" y="565673"/>
        <a:ext cx="957294" cy="957294"/>
      </dsp:txXfrm>
    </dsp:sp>
    <dsp:sp modelId="{139848EE-AB81-47E1-A63B-003E937C68D2}">
      <dsp:nvSpPr>
        <dsp:cNvPr id="0" name=""/>
        <dsp:cNvSpPr/>
      </dsp:nvSpPr>
      <dsp:spPr>
        <a:xfrm>
          <a:off x="4857933" y="1595986"/>
          <a:ext cx="3063341" cy="3063341"/>
        </a:xfrm>
        <a:prstGeom prst="circularArrow">
          <a:avLst>
            <a:gd name="adj1" fmla="val 4687"/>
            <a:gd name="adj2" fmla="val 299029"/>
            <a:gd name="adj3" fmla="val 2519837"/>
            <a:gd name="adj4" fmla="val 15853391"/>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1011CB-4DE3-442C-B0F0-C494B53B3A71}">
      <dsp:nvSpPr>
        <dsp:cNvPr id="0" name=""/>
        <dsp:cNvSpPr/>
      </dsp:nvSpPr>
      <dsp:spPr>
        <a:xfrm>
          <a:off x="3339559" y="1006639"/>
          <a:ext cx="2225709" cy="2225709"/>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B08696-2B0A-432F-8F23-74C02874BFB2}">
      <dsp:nvSpPr>
        <dsp:cNvPr id="0" name=""/>
        <dsp:cNvSpPr/>
      </dsp:nvSpPr>
      <dsp:spPr>
        <a:xfrm>
          <a:off x="4228212" y="-182577"/>
          <a:ext cx="2399762" cy="239976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2:34:23.721"/>
    </inkml:context>
    <inkml:brush xml:id="br0">
      <inkml:brushProperty name="width" value="0.05" units="cm"/>
      <inkml:brushProperty name="height" value="0.05" units="cm"/>
      <inkml:brushProperty name="color" value="#E71224"/>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0T12:21:18.2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1,'2781'0,"-2559"12,-56 0,185-9,-243-4,-80 3,-1 1,31 6,1 1,1-2,11 3,103 0,1270-13,-820 3,-586 1,54 9,-53-5,50 2,755-8,-371-2,-448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E920D-8259-4AAE-8F7B-2559CB4FA42E}"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2FE5A-FAB7-444D-B3ED-2F1535F5F90A}" type="slidenum">
              <a:rPr lang="en-US" smtClean="0"/>
              <a:t>‹#›</a:t>
            </a:fld>
            <a:endParaRPr lang="en-US"/>
          </a:p>
        </p:txBody>
      </p:sp>
    </p:spTree>
    <p:extLst>
      <p:ext uri="{BB962C8B-B14F-4D97-AF65-F5344CB8AC3E}">
        <p14:creationId xmlns:p14="http://schemas.microsoft.com/office/powerpoint/2010/main" val="3450636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581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4036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09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488F4B-C8AB-4DED-82A3-6F6C06D43A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7032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Stress multidisciplinary team!!!</a:t>
            </a:r>
          </a:p>
          <a:p>
            <a:r>
              <a:rPr lang="en-US" dirty="0"/>
              <a:t>FY 2018-FY 2022</a:t>
            </a:r>
          </a:p>
        </p:txBody>
      </p:sp>
      <p:sp>
        <p:nvSpPr>
          <p:cNvPr id="4" name="Slide Number Placeholder 3"/>
          <p:cNvSpPr>
            <a:spLocks noGrp="1"/>
          </p:cNvSpPr>
          <p:nvPr>
            <p:ph type="sldNum" sz="quarter" idx="5"/>
          </p:nvPr>
        </p:nvSpPr>
        <p:spPr/>
        <p:txBody>
          <a:bodyPr/>
          <a:lstStyle/>
          <a:p>
            <a:fld id="{3BF03362-C176-44B0-B933-CD9F88591B8D}" type="slidenum">
              <a:rPr lang="en-US" smtClean="0"/>
              <a:t>25</a:t>
            </a:fld>
            <a:endParaRPr lang="en-US" dirty="0"/>
          </a:p>
        </p:txBody>
      </p:sp>
    </p:spTree>
    <p:extLst>
      <p:ext uri="{BB962C8B-B14F-4D97-AF65-F5344CB8AC3E}">
        <p14:creationId xmlns:p14="http://schemas.microsoft.com/office/powerpoint/2010/main" val="136433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95F579-8D91-4C38-A0F6-655015F0B131}" type="slidenum">
              <a:rPr lang="en-US" smtClean="0"/>
              <a:pPr>
                <a:defRPr/>
              </a:pPr>
              <a:t>29</a:t>
            </a:fld>
            <a:endParaRPr lang="en-US" dirty="0"/>
          </a:p>
        </p:txBody>
      </p:sp>
    </p:spTree>
    <p:extLst>
      <p:ext uri="{BB962C8B-B14F-4D97-AF65-F5344CB8AC3E}">
        <p14:creationId xmlns:p14="http://schemas.microsoft.com/office/powerpoint/2010/main" val="535393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C95F579-8D91-4C38-A0F6-655015F0B131}" type="slidenum">
              <a:rPr kumimoji="0" lang="en-US" sz="1200" b="0" i="0" u="none" strike="noStrike" kern="1200" cap="none" spc="0" normalizeH="0" baseline="0" noProof="0" smtClean="0">
                <a:ln>
                  <a:noFill/>
                </a:ln>
                <a:solidFill>
                  <a:prstClr val="black"/>
                </a:solidFill>
                <a:effectLst/>
                <a:uLnTx/>
                <a:uFillTx/>
                <a:latin typeface="Arial" pitchFamily="34"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pitchFamily="34" charset="0"/>
              <a:ea typeface="ＭＳ Ｐゴシック" pitchFamily="34" charset="-128"/>
              <a:cs typeface="+mn-cs"/>
            </a:endParaRPr>
          </a:p>
        </p:txBody>
      </p:sp>
    </p:spTree>
    <p:extLst>
      <p:ext uri="{BB962C8B-B14F-4D97-AF65-F5344CB8AC3E}">
        <p14:creationId xmlns:p14="http://schemas.microsoft.com/office/powerpoint/2010/main" val="419476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C95F579-8D91-4C38-A0F6-655015F0B131}" type="slidenum">
              <a:rPr lang="en-US" smtClean="0"/>
              <a:pPr>
                <a:defRPr/>
              </a:pPr>
              <a:t>32</a:t>
            </a:fld>
            <a:endParaRPr lang="en-US" dirty="0"/>
          </a:p>
        </p:txBody>
      </p:sp>
    </p:spTree>
    <p:extLst>
      <p:ext uri="{BB962C8B-B14F-4D97-AF65-F5344CB8AC3E}">
        <p14:creationId xmlns:p14="http://schemas.microsoft.com/office/powerpoint/2010/main" val="4237230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83A8-8C95-15B9-449E-B9305B9AB0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370654-0283-A927-25D4-88BF6FD0A0E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0148E2-3C9C-A041-9B3C-92F8C477C0D4}"/>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5" name="Footer Placeholder 4">
            <a:extLst>
              <a:ext uri="{FF2B5EF4-FFF2-40B4-BE49-F238E27FC236}">
                <a16:creationId xmlns:a16="http://schemas.microsoft.com/office/drawing/2014/main" id="{AD22DF97-FDD3-6A76-2FB9-E414A73410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29B03C-FE62-7B6C-845C-A276321EC704}"/>
              </a:ext>
            </a:extLst>
          </p:cNvPr>
          <p:cNvSpPr>
            <a:spLocks noGrp="1"/>
          </p:cNvSpPr>
          <p:nvPr>
            <p:ph type="sldNum" sz="quarter" idx="12"/>
          </p:nvPr>
        </p:nvSpPr>
        <p:spPr/>
        <p:txBody>
          <a:bodyPr/>
          <a:lstStyle/>
          <a:p>
            <a:fld id="{87D80D5B-A3A7-4F68-A4E2-CB2C1467A87F}" type="slidenum">
              <a:rPr lang="en-US" smtClean="0"/>
              <a:t>‹#›</a:t>
            </a:fld>
            <a:endParaRPr lang="en-US"/>
          </a:p>
        </p:txBody>
      </p:sp>
      <p:pic>
        <p:nvPicPr>
          <p:cNvPr id="7" name="Picture 6">
            <a:extLst>
              <a:ext uri="{FF2B5EF4-FFF2-40B4-BE49-F238E27FC236}">
                <a16:creationId xmlns:a16="http://schemas.microsoft.com/office/drawing/2014/main" id="{EEF7BC46-3B7D-F785-73DE-D29C39CA06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21601" y="381001"/>
            <a:ext cx="4104649" cy="855287"/>
          </a:xfrm>
          <a:prstGeom prst="rect">
            <a:avLst/>
          </a:prstGeom>
        </p:spPr>
      </p:pic>
    </p:spTree>
    <p:extLst>
      <p:ext uri="{BB962C8B-B14F-4D97-AF65-F5344CB8AC3E}">
        <p14:creationId xmlns:p14="http://schemas.microsoft.com/office/powerpoint/2010/main" val="30246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FFF3-072B-0F7B-D78D-6046A1652D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EDE1D8-FE6C-30B9-857E-3260507BB2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711EE-F5B9-B84E-FADC-AFAD3192FC86}"/>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5" name="Footer Placeholder 4">
            <a:extLst>
              <a:ext uri="{FF2B5EF4-FFF2-40B4-BE49-F238E27FC236}">
                <a16:creationId xmlns:a16="http://schemas.microsoft.com/office/drawing/2014/main" id="{240AAA84-4A1C-5BF3-C495-9850AF200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BBF08-310B-FFF4-EB6D-647A3B5C9868}"/>
              </a:ext>
            </a:extLst>
          </p:cNvPr>
          <p:cNvSpPr>
            <a:spLocks noGrp="1"/>
          </p:cNvSpPr>
          <p:nvPr>
            <p:ph type="sldNum" sz="quarter" idx="12"/>
          </p:nvPr>
        </p:nvSpPr>
        <p:spPr/>
        <p:txBody>
          <a:bodyPr/>
          <a:lstStyle/>
          <a:p>
            <a:fld id="{87D80D5B-A3A7-4F68-A4E2-CB2C1467A87F}" type="slidenum">
              <a:rPr lang="en-US" smtClean="0"/>
              <a:t>‹#›</a:t>
            </a:fld>
            <a:endParaRPr lang="en-US"/>
          </a:p>
        </p:txBody>
      </p:sp>
    </p:spTree>
    <p:extLst>
      <p:ext uri="{BB962C8B-B14F-4D97-AF65-F5344CB8AC3E}">
        <p14:creationId xmlns:p14="http://schemas.microsoft.com/office/powerpoint/2010/main" val="257901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D77209-7B18-7D0F-38E8-062AA0618713}"/>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BF51D2-0795-AF34-8CBA-C2867B5A7866}"/>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0BD74-49B4-B4C4-DC30-8C66BD77A081}"/>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5" name="Footer Placeholder 4">
            <a:extLst>
              <a:ext uri="{FF2B5EF4-FFF2-40B4-BE49-F238E27FC236}">
                <a16:creationId xmlns:a16="http://schemas.microsoft.com/office/drawing/2014/main" id="{24B5E6ED-DDD2-FC8F-86C3-FEE0E4F2D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3B4B3F-96A2-E470-A01F-780A2237AA79}"/>
              </a:ext>
            </a:extLst>
          </p:cNvPr>
          <p:cNvSpPr>
            <a:spLocks noGrp="1"/>
          </p:cNvSpPr>
          <p:nvPr>
            <p:ph type="sldNum" sz="quarter" idx="12"/>
          </p:nvPr>
        </p:nvSpPr>
        <p:spPr/>
        <p:txBody>
          <a:bodyPr/>
          <a:lstStyle/>
          <a:p>
            <a:fld id="{87D80D5B-A3A7-4F68-A4E2-CB2C1467A87F}" type="slidenum">
              <a:rPr lang="en-US" smtClean="0"/>
              <a:t>‹#›</a:t>
            </a:fld>
            <a:endParaRPr lang="en-US"/>
          </a:p>
        </p:txBody>
      </p:sp>
    </p:spTree>
    <p:extLst>
      <p:ext uri="{BB962C8B-B14F-4D97-AF65-F5344CB8AC3E}">
        <p14:creationId xmlns:p14="http://schemas.microsoft.com/office/powerpoint/2010/main" val="2920381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489C2-E898-7768-BD23-12C95F1C53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F55F8-C59E-525B-1B62-6ED49634B7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F28957-49A2-8D5B-5B31-41AC889B5D3D}"/>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5" name="Footer Placeholder 4">
            <a:extLst>
              <a:ext uri="{FF2B5EF4-FFF2-40B4-BE49-F238E27FC236}">
                <a16:creationId xmlns:a16="http://schemas.microsoft.com/office/drawing/2014/main" id="{4517FBB7-F8F0-A0DC-2415-D2843945D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C9707D-E28B-7CA7-CD08-2EC07071B58C}"/>
              </a:ext>
            </a:extLst>
          </p:cNvPr>
          <p:cNvSpPr>
            <a:spLocks noGrp="1"/>
          </p:cNvSpPr>
          <p:nvPr>
            <p:ph type="sldNum" sz="quarter" idx="12"/>
          </p:nvPr>
        </p:nvSpPr>
        <p:spPr/>
        <p:txBody>
          <a:bodyPr/>
          <a:lstStyle/>
          <a:p>
            <a:fld id="{87D80D5B-A3A7-4F68-A4E2-CB2C1467A87F}" type="slidenum">
              <a:rPr lang="en-US" smtClean="0"/>
              <a:t>‹#›</a:t>
            </a:fld>
            <a:endParaRPr lang="en-US"/>
          </a:p>
        </p:txBody>
      </p:sp>
      <p:sp>
        <p:nvSpPr>
          <p:cNvPr id="7" name="TextBox 6">
            <a:extLst>
              <a:ext uri="{FF2B5EF4-FFF2-40B4-BE49-F238E27FC236}">
                <a16:creationId xmlns:a16="http://schemas.microsoft.com/office/drawing/2014/main" id="{1DDDA5E1-998C-F0E7-5133-3579AB4ED170}"/>
              </a:ext>
            </a:extLst>
          </p:cNvPr>
          <p:cNvSpPr txBox="1"/>
          <p:nvPr/>
        </p:nvSpPr>
        <p:spPr>
          <a:xfrm>
            <a:off x="11457258" y="6409774"/>
            <a:ext cx="436338" cy="338554"/>
          </a:xfrm>
          <a:prstGeom prst="rect">
            <a:avLst/>
          </a:prstGeom>
          <a:noFill/>
        </p:spPr>
        <p:txBody>
          <a:bodyPr wrap="none" rtlCol="0">
            <a:spAutoFit/>
          </a:bodyPr>
          <a:lstStyle/>
          <a:p>
            <a:pPr algn="r"/>
            <a:fld id="{42D067E6-6582-4AD4-8521-F7089C370E58}" type="slidenum">
              <a:rPr lang="en-US" sz="1600" smtClean="0">
                <a:solidFill>
                  <a:schemeClr val="tx2">
                    <a:lumMod val="60000"/>
                    <a:lumOff val="40000"/>
                  </a:schemeClr>
                </a:solidFill>
                <a:latin typeface="Helvetica"/>
                <a:cs typeface="Helvetica"/>
              </a:rPr>
              <a:t>‹#›</a:t>
            </a:fld>
            <a:endParaRPr lang="en-US" sz="1600" dirty="0">
              <a:solidFill>
                <a:schemeClr val="tx2">
                  <a:lumMod val="60000"/>
                  <a:lumOff val="40000"/>
                </a:schemeClr>
              </a:solidFill>
              <a:latin typeface="Helvetica"/>
              <a:cs typeface="Helvetica"/>
            </a:endParaRPr>
          </a:p>
        </p:txBody>
      </p:sp>
      <p:pic>
        <p:nvPicPr>
          <p:cNvPr id="8" name="Picture 7">
            <a:extLst>
              <a:ext uri="{FF2B5EF4-FFF2-40B4-BE49-F238E27FC236}">
                <a16:creationId xmlns:a16="http://schemas.microsoft.com/office/drawing/2014/main" id="{CE55C436-2584-AB09-8F0B-F1584A67C4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6731" y="177802"/>
            <a:ext cx="848455" cy="1015999"/>
          </a:xfrm>
          <a:prstGeom prst="rect">
            <a:avLst/>
          </a:prstGeom>
        </p:spPr>
      </p:pic>
    </p:spTree>
    <p:extLst>
      <p:ext uri="{BB962C8B-B14F-4D97-AF65-F5344CB8AC3E}">
        <p14:creationId xmlns:p14="http://schemas.microsoft.com/office/powerpoint/2010/main" val="2941383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CCD44-707C-CC05-CF56-753F2BE85454}"/>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810D29-E736-EB26-F8C1-02011DE9422E}"/>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16E20B-9848-EE97-5A12-86F68E124A69}"/>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5" name="Footer Placeholder 4">
            <a:extLst>
              <a:ext uri="{FF2B5EF4-FFF2-40B4-BE49-F238E27FC236}">
                <a16:creationId xmlns:a16="http://schemas.microsoft.com/office/drawing/2014/main" id="{C8E9B623-EAE0-A415-E60A-F94A56E37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DCDCB-5D7A-C082-7F19-361A56885B7F}"/>
              </a:ext>
            </a:extLst>
          </p:cNvPr>
          <p:cNvSpPr>
            <a:spLocks noGrp="1"/>
          </p:cNvSpPr>
          <p:nvPr>
            <p:ph type="sldNum" sz="quarter" idx="12"/>
          </p:nvPr>
        </p:nvSpPr>
        <p:spPr/>
        <p:txBody>
          <a:bodyPr/>
          <a:lstStyle/>
          <a:p>
            <a:fld id="{87D80D5B-A3A7-4F68-A4E2-CB2C1467A87F}" type="slidenum">
              <a:rPr lang="en-US" smtClean="0"/>
              <a:t>‹#›</a:t>
            </a:fld>
            <a:endParaRPr lang="en-US"/>
          </a:p>
        </p:txBody>
      </p:sp>
      <p:sp>
        <p:nvSpPr>
          <p:cNvPr id="7" name="TextBox 6">
            <a:extLst>
              <a:ext uri="{FF2B5EF4-FFF2-40B4-BE49-F238E27FC236}">
                <a16:creationId xmlns:a16="http://schemas.microsoft.com/office/drawing/2014/main" id="{B201794F-751A-E792-F892-D11C66A3D0A7}"/>
              </a:ext>
            </a:extLst>
          </p:cNvPr>
          <p:cNvSpPr txBox="1"/>
          <p:nvPr/>
        </p:nvSpPr>
        <p:spPr>
          <a:xfrm>
            <a:off x="11457258" y="6409774"/>
            <a:ext cx="436338" cy="338554"/>
          </a:xfrm>
          <a:prstGeom prst="rect">
            <a:avLst/>
          </a:prstGeom>
          <a:noFill/>
        </p:spPr>
        <p:txBody>
          <a:bodyPr wrap="none" rtlCol="0">
            <a:spAutoFit/>
          </a:bodyPr>
          <a:lstStyle/>
          <a:p>
            <a:pPr algn="r"/>
            <a:fld id="{42D067E6-6582-4AD4-8521-F7089C370E58}" type="slidenum">
              <a:rPr lang="en-US" sz="1600" smtClean="0">
                <a:solidFill>
                  <a:schemeClr val="tx2">
                    <a:lumMod val="60000"/>
                    <a:lumOff val="40000"/>
                  </a:schemeClr>
                </a:solidFill>
                <a:latin typeface="Helvetica"/>
                <a:cs typeface="Helvetica"/>
              </a:rPr>
              <a:t>‹#›</a:t>
            </a:fld>
            <a:endParaRPr lang="en-US" sz="1600" dirty="0">
              <a:solidFill>
                <a:schemeClr val="tx2">
                  <a:lumMod val="60000"/>
                  <a:lumOff val="40000"/>
                </a:schemeClr>
              </a:solidFill>
              <a:latin typeface="Helvetica"/>
              <a:cs typeface="Helvetica"/>
            </a:endParaRPr>
          </a:p>
        </p:txBody>
      </p:sp>
      <p:pic>
        <p:nvPicPr>
          <p:cNvPr id="8" name="Picture 7">
            <a:extLst>
              <a:ext uri="{FF2B5EF4-FFF2-40B4-BE49-F238E27FC236}">
                <a16:creationId xmlns:a16="http://schemas.microsoft.com/office/drawing/2014/main" id="{CCFECA89-F00A-7CF9-FF9D-E7AED6B856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6731" y="177802"/>
            <a:ext cx="848455" cy="1015999"/>
          </a:xfrm>
          <a:prstGeom prst="rect">
            <a:avLst/>
          </a:prstGeom>
        </p:spPr>
      </p:pic>
    </p:spTree>
    <p:extLst>
      <p:ext uri="{BB962C8B-B14F-4D97-AF65-F5344CB8AC3E}">
        <p14:creationId xmlns:p14="http://schemas.microsoft.com/office/powerpoint/2010/main" val="47842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3897-80A5-0582-B9DD-8A156CBB38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263E8-BE41-0AE7-3188-A95B404108C9}"/>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6D4943-F466-613B-B480-3A75DC3B71F4}"/>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085DA0-A9F9-E349-FE6B-2D2E93F0B7DC}"/>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6" name="Footer Placeholder 5">
            <a:extLst>
              <a:ext uri="{FF2B5EF4-FFF2-40B4-BE49-F238E27FC236}">
                <a16:creationId xmlns:a16="http://schemas.microsoft.com/office/drawing/2014/main" id="{33EA0715-1927-C66C-A036-6FFDF3FA98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1605B9-D7DB-8D64-FF2F-25FC6BA6DEEE}"/>
              </a:ext>
            </a:extLst>
          </p:cNvPr>
          <p:cNvSpPr>
            <a:spLocks noGrp="1"/>
          </p:cNvSpPr>
          <p:nvPr>
            <p:ph type="sldNum" sz="quarter" idx="12"/>
          </p:nvPr>
        </p:nvSpPr>
        <p:spPr/>
        <p:txBody>
          <a:bodyPr/>
          <a:lstStyle/>
          <a:p>
            <a:fld id="{87D80D5B-A3A7-4F68-A4E2-CB2C1467A87F}" type="slidenum">
              <a:rPr lang="en-US" smtClean="0"/>
              <a:t>‹#›</a:t>
            </a:fld>
            <a:endParaRPr lang="en-US"/>
          </a:p>
        </p:txBody>
      </p:sp>
      <p:sp>
        <p:nvSpPr>
          <p:cNvPr id="8" name="TextBox 7">
            <a:extLst>
              <a:ext uri="{FF2B5EF4-FFF2-40B4-BE49-F238E27FC236}">
                <a16:creationId xmlns:a16="http://schemas.microsoft.com/office/drawing/2014/main" id="{FE1E7530-D07C-C951-D926-EF9EB9564139}"/>
              </a:ext>
            </a:extLst>
          </p:cNvPr>
          <p:cNvSpPr txBox="1"/>
          <p:nvPr/>
        </p:nvSpPr>
        <p:spPr>
          <a:xfrm>
            <a:off x="11457258" y="6409774"/>
            <a:ext cx="436338" cy="338554"/>
          </a:xfrm>
          <a:prstGeom prst="rect">
            <a:avLst/>
          </a:prstGeom>
          <a:noFill/>
        </p:spPr>
        <p:txBody>
          <a:bodyPr wrap="none" rtlCol="0">
            <a:spAutoFit/>
          </a:bodyPr>
          <a:lstStyle/>
          <a:p>
            <a:pPr algn="r"/>
            <a:fld id="{42D067E6-6582-4AD4-8521-F7089C370E58}" type="slidenum">
              <a:rPr lang="en-US" sz="1600" smtClean="0">
                <a:solidFill>
                  <a:schemeClr val="tx2">
                    <a:lumMod val="60000"/>
                    <a:lumOff val="40000"/>
                  </a:schemeClr>
                </a:solidFill>
                <a:latin typeface="Helvetica"/>
                <a:cs typeface="Helvetica"/>
              </a:rPr>
              <a:t>‹#›</a:t>
            </a:fld>
            <a:endParaRPr lang="en-US" sz="1600" dirty="0">
              <a:solidFill>
                <a:schemeClr val="tx2">
                  <a:lumMod val="60000"/>
                  <a:lumOff val="40000"/>
                </a:schemeClr>
              </a:solidFill>
              <a:latin typeface="Helvetica"/>
              <a:cs typeface="Helvetica"/>
            </a:endParaRPr>
          </a:p>
        </p:txBody>
      </p:sp>
      <p:pic>
        <p:nvPicPr>
          <p:cNvPr id="9" name="Picture 8">
            <a:extLst>
              <a:ext uri="{FF2B5EF4-FFF2-40B4-BE49-F238E27FC236}">
                <a16:creationId xmlns:a16="http://schemas.microsoft.com/office/drawing/2014/main" id="{E5CD8BE6-ADC8-C1DF-3B18-D81EA3E596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6731" y="177802"/>
            <a:ext cx="848455" cy="1015999"/>
          </a:xfrm>
          <a:prstGeom prst="rect">
            <a:avLst/>
          </a:prstGeom>
        </p:spPr>
      </p:pic>
    </p:spTree>
    <p:extLst>
      <p:ext uri="{BB962C8B-B14F-4D97-AF65-F5344CB8AC3E}">
        <p14:creationId xmlns:p14="http://schemas.microsoft.com/office/powerpoint/2010/main" val="1726935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0D9DC-05E6-8ABA-5CC9-90D1CE1581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F3C0B7-5266-AA88-26E9-E2DD049E760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D0CFA0-D815-CC1C-A7E7-5BCBAAB028E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6C12AB-66FD-DCFD-5850-ABA2338D96F6}"/>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1915C6-9136-9B4E-A1AB-B8497B993AB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B303B4-1BDD-137A-A6D7-7351CAF82DC4}"/>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8" name="Footer Placeholder 7">
            <a:extLst>
              <a:ext uri="{FF2B5EF4-FFF2-40B4-BE49-F238E27FC236}">
                <a16:creationId xmlns:a16="http://schemas.microsoft.com/office/drawing/2014/main" id="{02B77632-8572-6836-C0C5-19A14CFFC1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4B09F8-13ED-1A2C-59AE-B360152E414A}"/>
              </a:ext>
            </a:extLst>
          </p:cNvPr>
          <p:cNvSpPr>
            <a:spLocks noGrp="1"/>
          </p:cNvSpPr>
          <p:nvPr>
            <p:ph type="sldNum" sz="quarter" idx="12"/>
          </p:nvPr>
        </p:nvSpPr>
        <p:spPr/>
        <p:txBody>
          <a:bodyPr/>
          <a:lstStyle/>
          <a:p>
            <a:fld id="{87D80D5B-A3A7-4F68-A4E2-CB2C1467A87F}" type="slidenum">
              <a:rPr lang="en-US" smtClean="0"/>
              <a:t>‹#›</a:t>
            </a:fld>
            <a:endParaRPr lang="en-US"/>
          </a:p>
        </p:txBody>
      </p:sp>
    </p:spTree>
    <p:extLst>
      <p:ext uri="{BB962C8B-B14F-4D97-AF65-F5344CB8AC3E}">
        <p14:creationId xmlns:p14="http://schemas.microsoft.com/office/powerpoint/2010/main" val="277416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6270-49C1-A208-B3FE-08FAB77D52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776B07-99A3-84FB-B3F2-AF7AFCBAB815}"/>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4" name="Footer Placeholder 3">
            <a:extLst>
              <a:ext uri="{FF2B5EF4-FFF2-40B4-BE49-F238E27FC236}">
                <a16:creationId xmlns:a16="http://schemas.microsoft.com/office/drawing/2014/main" id="{4DB2907D-59F9-A938-E022-E639D7CA77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3FF928-69A6-ACA3-BF7E-F6B8551D257A}"/>
              </a:ext>
            </a:extLst>
          </p:cNvPr>
          <p:cNvSpPr>
            <a:spLocks noGrp="1"/>
          </p:cNvSpPr>
          <p:nvPr>
            <p:ph type="sldNum" sz="quarter" idx="12"/>
          </p:nvPr>
        </p:nvSpPr>
        <p:spPr/>
        <p:txBody>
          <a:bodyPr/>
          <a:lstStyle/>
          <a:p>
            <a:fld id="{87D80D5B-A3A7-4F68-A4E2-CB2C1467A87F}" type="slidenum">
              <a:rPr lang="en-US" smtClean="0"/>
              <a:t>‹#›</a:t>
            </a:fld>
            <a:endParaRPr lang="en-US"/>
          </a:p>
        </p:txBody>
      </p:sp>
    </p:spTree>
    <p:extLst>
      <p:ext uri="{BB962C8B-B14F-4D97-AF65-F5344CB8AC3E}">
        <p14:creationId xmlns:p14="http://schemas.microsoft.com/office/powerpoint/2010/main" val="425161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9F94FB-94A4-C223-BCD5-19FE5AA95582}"/>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3" name="Footer Placeholder 2">
            <a:extLst>
              <a:ext uri="{FF2B5EF4-FFF2-40B4-BE49-F238E27FC236}">
                <a16:creationId xmlns:a16="http://schemas.microsoft.com/office/drawing/2014/main" id="{6923754E-CC2F-B724-CCFD-A8A0C6E28B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E1B8E7-FCC0-FD2F-6107-4C030BA528F2}"/>
              </a:ext>
            </a:extLst>
          </p:cNvPr>
          <p:cNvSpPr>
            <a:spLocks noGrp="1"/>
          </p:cNvSpPr>
          <p:nvPr>
            <p:ph type="sldNum" sz="quarter" idx="12"/>
          </p:nvPr>
        </p:nvSpPr>
        <p:spPr/>
        <p:txBody>
          <a:bodyPr/>
          <a:lstStyle/>
          <a:p>
            <a:fld id="{87D80D5B-A3A7-4F68-A4E2-CB2C1467A87F}" type="slidenum">
              <a:rPr lang="en-US" smtClean="0"/>
              <a:t>‹#›</a:t>
            </a:fld>
            <a:endParaRPr lang="en-US"/>
          </a:p>
        </p:txBody>
      </p:sp>
    </p:spTree>
    <p:extLst>
      <p:ext uri="{BB962C8B-B14F-4D97-AF65-F5344CB8AC3E}">
        <p14:creationId xmlns:p14="http://schemas.microsoft.com/office/powerpoint/2010/main" val="342409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E492-34B5-29D9-76C8-1E14ED9B3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CFAD3A-DE43-9DED-8EE4-ABD29836AB74}"/>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DCBE1F-8618-18ED-466F-9B200B2D78D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6E139D-0026-F2DA-27E7-C7FA1C916C8D}"/>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6" name="Footer Placeholder 5">
            <a:extLst>
              <a:ext uri="{FF2B5EF4-FFF2-40B4-BE49-F238E27FC236}">
                <a16:creationId xmlns:a16="http://schemas.microsoft.com/office/drawing/2014/main" id="{1E9F86C9-6D43-6B47-94B5-052F22B24A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AE2B28-AA27-A9DD-6DF7-9BECAA517785}"/>
              </a:ext>
            </a:extLst>
          </p:cNvPr>
          <p:cNvSpPr>
            <a:spLocks noGrp="1"/>
          </p:cNvSpPr>
          <p:nvPr>
            <p:ph type="sldNum" sz="quarter" idx="12"/>
          </p:nvPr>
        </p:nvSpPr>
        <p:spPr/>
        <p:txBody>
          <a:bodyPr/>
          <a:lstStyle/>
          <a:p>
            <a:fld id="{87D80D5B-A3A7-4F68-A4E2-CB2C1467A87F}" type="slidenum">
              <a:rPr lang="en-US" smtClean="0"/>
              <a:t>‹#›</a:t>
            </a:fld>
            <a:endParaRPr lang="en-US"/>
          </a:p>
        </p:txBody>
      </p:sp>
    </p:spTree>
    <p:extLst>
      <p:ext uri="{BB962C8B-B14F-4D97-AF65-F5344CB8AC3E}">
        <p14:creationId xmlns:p14="http://schemas.microsoft.com/office/powerpoint/2010/main" val="2574532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78F9B-B7AC-AF12-9489-2DFFA44D8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CCE589-0B4F-865F-90C4-AFC181AB05B1}"/>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951F172-69F4-17EC-4460-174C98A94A7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F10503-37DD-0749-A12F-B9EB30C15B18}"/>
              </a:ext>
            </a:extLst>
          </p:cNvPr>
          <p:cNvSpPr>
            <a:spLocks noGrp="1"/>
          </p:cNvSpPr>
          <p:nvPr>
            <p:ph type="dt" sz="half" idx="10"/>
          </p:nvPr>
        </p:nvSpPr>
        <p:spPr/>
        <p:txBody>
          <a:bodyPr/>
          <a:lstStyle/>
          <a:p>
            <a:fld id="{DDC81819-AD11-4281-A604-14715F67B78B}" type="datetimeFigureOut">
              <a:rPr lang="en-US" smtClean="0"/>
              <a:t>10/22/2023</a:t>
            </a:fld>
            <a:endParaRPr lang="en-US"/>
          </a:p>
        </p:txBody>
      </p:sp>
      <p:sp>
        <p:nvSpPr>
          <p:cNvPr id="6" name="Footer Placeholder 5">
            <a:extLst>
              <a:ext uri="{FF2B5EF4-FFF2-40B4-BE49-F238E27FC236}">
                <a16:creationId xmlns:a16="http://schemas.microsoft.com/office/drawing/2014/main" id="{3B4F19CE-4F40-68A7-A8B1-654AD48E78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B5B67-7DA0-132C-9B48-97B034C0209C}"/>
              </a:ext>
            </a:extLst>
          </p:cNvPr>
          <p:cNvSpPr>
            <a:spLocks noGrp="1"/>
          </p:cNvSpPr>
          <p:nvPr>
            <p:ph type="sldNum" sz="quarter" idx="12"/>
          </p:nvPr>
        </p:nvSpPr>
        <p:spPr/>
        <p:txBody>
          <a:bodyPr/>
          <a:lstStyle/>
          <a:p>
            <a:fld id="{87D80D5B-A3A7-4F68-A4E2-CB2C1467A87F}" type="slidenum">
              <a:rPr lang="en-US" smtClean="0"/>
              <a:t>‹#›</a:t>
            </a:fld>
            <a:endParaRPr lang="en-US"/>
          </a:p>
        </p:txBody>
      </p:sp>
    </p:spTree>
    <p:extLst>
      <p:ext uri="{BB962C8B-B14F-4D97-AF65-F5344CB8AC3E}">
        <p14:creationId xmlns:p14="http://schemas.microsoft.com/office/powerpoint/2010/main" val="2457071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C0DEE5-B52D-843C-8025-F6834793FC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286FB-AB74-4477-A59A-108BE4DE35AC}"/>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C3265-FC8F-5EFB-0229-AB32063ADCC5}"/>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81819-AD11-4281-A604-14715F67B78B}" type="datetimeFigureOut">
              <a:rPr lang="en-US" smtClean="0"/>
              <a:t>10/22/2023</a:t>
            </a:fld>
            <a:endParaRPr lang="en-US"/>
          </a:p>
        </p:txBody>
      </p:sp>
      <p:sp>
        <p:nvSpPr>
          <p:cNvPr id="5" name="Footer Placeholder 4">
            <a:extLst>
              <a:ext uri="{FF2B5EF4-FFF2-40B4-BE49-F238E27FC236}">
                <a16:creationId xmlns:a16="http://schemas.microsoft.com/office/drawing/2014/main" id="{599C954C-B225-7538-9D6F-4D9A6D24A0B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5B2BE3-D0FA-D7E1-5F5A-8182BD94A139}"/>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80D5B-A3A7-4F68-A4E2-CB2C1467A87F}" type="slidenum">
              <a:rPr lang="en-US" smtClean="0"/>
              <a:t>‹#›</a:t>
            </a:fld>
            <a:endParaRPr lang="en-US"/>
          </a:p>
        </p:txBody>
      </p:sp>
    </p:spTree>
    <p:extLst>
      <p:ext uri="{BB962C8B-B14F-4D97-AF65-F5344CB8AC3E}">
        <p14:creationId xmlns:p14="http://schemas.microsoft.com/office/powerpoint/2010/main" val="37357681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www.fda.gov/about-fda/fda-organization-charts/fda-overview-organization-chart" TargetMode="Externa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ncbi.nlm.nih.gov/books/NBK33844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www.fda.gov/regulatory-information/search-fda-guidance-documents/digital-health-technologies-remote-data-acquisition-clinical-investigation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RConsortium/submissions-pilot1-to-fda"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rconsortium.github.io/submissions-wg/pilot2.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nytimes.com/2022/12/22/nyregion/madison-square-garden-facial-recognition.html"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D130D-6041-1A42-FB13-88B219C33907}"/>
              </a:ext>
            </a:extLst>
          </p:cNvPr>
          <p:cNvSpPr>
            <a:spLocks noGrp="1"/>
          </p:cNvSpPr>
          <p:nvPr>
            <p:ph type="ctrTitle"/>
          </p:nvPr>
        </p:nvSpPr>
        <p:spPr/>
        <p:txBody>
          <a:bodyPr/>
          <a:lstStyle/>
          <a:p>
            <a:r>
              <a:rPr lang="en-US" b="1" dirty="0"/>
              <a:t>Our Impact in the Evolving Data Landscape</a:t>
            </a:r>
          </a:p>
        </p:txBody>
      </p:sp>
      <p:sp>
        <p:nvSpPr>
          <p:cNvPr id="5" name="Subtitle 4">
            <a:extLst>
              <a:ext uri="{FF2B5EF4-FFF2-40B4-BE49-F238E27FC236}">
                <a16:creationId xmlns:a16="http://schemas.microsoft.com/office/drawing/2014/main" id="{5B38B3D1-8437-7FB9-CF64-061203C8A4CD}"/>
              </a:ext>
            </a:extLst>
          </p:cNvPr>
          <p:cNvSpPr>
            <a:spLocks noGrp="1"/>
          </p:cNvSpPr>
          <p:nvPr>
            <p:ph type="subTitle" idx="1"/>
          </p:nvPr>
        </p:nvSpPr>
        <p:spPr/>
        <p:txBody>
          <a:bodyPr/>
          <a:lstStyle/>
          <a:p>
            <a:r>
              <a:rPr lang="en-US" dirty="0"/>
              <a:t>Dionne L Price, PhD</a:t>
            </a:r>
          </a:p>
          <a:p>
            <a:r>
              <a:rPr lang="en-US" dirty="0"/>
              <a:t>Deputy Director, Office of Biostatistics</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10724B4-1B3A-E532-754C-E4D20D39C5D9}"/>
                  </a:ext>
                </a:extLst>
              </p14:cNvPr>
              <p14:cNvContentPartPr/>
              <p14:nvPr/>
            </p14:nvContentPartPr>
            <p14:xfrm>
              <a:off x="2513955" y="2971425"/>
              <a:ext cx="360" cy="360"/>
            </p14:xfrm>
          </p:contentPart>
        </mc:Choice>
        <mc:Fallback xmlns="">
          <p:pic>
            <p:nvPicPr>
              <p:cNvPr id="8" name="Ink 7">
                <a:extLst>
                  <a:ext uri="{FF2B5EF4-FFF2-40B4-BE49-F238E27FC236}">
                    <a16:creationId xmlns:a16="http://schemas.microsoft.com/office/drawing/2014/main" id="{A10724B4-1B3A-E532-754C-E4D20D39C5D9}"/>
                  </a:ext>
                </a:extLst>
              </p:cNvPr>
              <p:cNvPicPr/>
              <p:nvPr/>
            </p:nvPicPr>
            <p:blipFill>
              <a:blip r:embed="rId3"/>
              <a:stretch>
                <a:fillRect/>
              </a:stretch>
            </p:blipFill>
            <p:spPr>
              <a:xfrm>
                <a:off x="2505315" y="2962425"/>
                <a:ext cx="18000" cy="18000"/>
              </a:xfrm>
              <a:prstGeom prst="rect">
                <a:avLst/>
              </a:prstGeom>
            </p:spPr>
          </p:pic>
        </mc:Fallback>
      </mc:AlternateContent>
    </p:spTree>
    <p:extLst>
      <p:ext uri="{BB962C8B-B14F-4D97-AF65-F5344CB8AC3E}">
        <p14:creationId xmlns:p14="http://schemas.microsoft.com/office/powerpoint/2010/main" val="1664263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Artificial Intelligence: Healthcare</a:t>
            </a:r>
          </a:p>
        </p:txBody>
      </p:sp>
      <p:pic>
        <p:nvPicPr>
          <p:cNvPr id="4" name="Content Placeholder 3"/>
          <p:cNvPicPr>
            <a:picLocks noGrp="1" noChangeAspect="1"/>
          </p:cNvPicPr>
          <p:nvPr>
            <p:ph idx="1"/>
          </p:nvPr>
        </p:nvPicPr>
        <p:blipFill>
          <a:blip r:embed="rId2"/>
          <a:stretch>
            <a:fillRect/>
          </a:stretch>
        </p:blipFill>
        <p:spPr>
          <a:xfrm>
            <a:off x="1522549" y="2009775"/>
            <a:ext cx="9164365" cy="4681970"/>
          </a:xfrm>
          <a:prstGeom prst="rect">
            <a:avLst/>
          </a:prstGeom>
        </p:spPr>
      </p:pic>
    </p:spTree>
    <p:extLst>
      <p:ext uri="{BB962C8B-B14F-4D97-AF65-F5344CB8AC3E}">
        <p14:creationId xmlns:p14="http://schemas.microsoft.com/office/powerpoint/2010/main" val="3965439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Artificial Intelligence: FDA</a:t>
            </a:r>
          </a:p>
        </p:txBody>
      </p:sp>
      <p:pic>
        <p:nvPicPr>
          <p:cNvPr id="4" name="Content Placeholder 3"/>
          <p:cNvPicPr>
            <a:picLocks noGrp="1" noChangeAspect="1"/>
          </p:cNvPicPr>
          <p:nvPr>
            <p:ph idx="1"/>
          </p:nvPr>
        </p:nvPicPr>
        <p:blipFill>
          <a:blip r:embed="rId2"/>
          <a:stretch>
            <a:fillRect/>
          </a:stretch>
        </p:blipFill>
        <p:spPr>
          <a:xfrm>
            <a:off x="229801" y="2119746"/>
            <a:ext cx="5292377" cy="2472170"/>
          </a:xfrm>
          <a:prstGeom prst="rect">
            <a:avLst/>
          </a:prstGeom>
        </p:spPr>
      </p:pic>
      <p:pic>
        <p:nvPicPr>
          <p:cNvPr id="6" name="Picture 5"/>
          <p:cNvPicPr>
            <a:picLocks noChangeAspect="1"/>
          </p:cNvPicPr>
          <p:nvPr/>
        </p:nvPicPr>
        <p:blipFill>
          <a:blip r:embed="rId3"/>
          <a:stretch>
            <a:fillRect/>
          </a:stretch>
        </p:blipFill>
        <p:spPr>
          <a:xfrm>
            <a:off x="4782346" y="4063056"/>
            <a:ext cx="6339840" cy="2627730"/>
          </a:xfrm>
          <a:prstGeom prst="rect">
            <a:avLst/>
          </a:prstGeom>
        </p:spPr>
      </p:pic>
      <p:pic>
        <p:nvPicPr>
          <p:cNvPr id="8" name="Picture 7"/>
          <p:cNvPicPr>
            <a:picLocks noChangeAspect="1"/>
          </p:cNvPicPr>
          <p:nvPr/>
        </p:nvPicPr>
        <p:blipFill>
          <a:blip r:embed="rId4"/>
          <a:stretch>
            <a:fillRect/>
          </a:stretch>
        </p:blipFill>
        <p:spPr>
          <a:xfrm>
            <a:off x="9046206" y="5173836"/>
            <a:ext cx="1924028" cy="1524033"/>
          </a:xfrm>
          <a:prstGeom prst="rect">
            <a:avLst/>
          </a:prstGeom>
        </p:spPr>
      </p:pic>
    </p:spTree>
    <p:extLst>
      <p:ext uri="{BB962C8B-B14F-4D97-AF65-F5344CB8AC3E}">
        <p14:creationId xmlns:p14="http://schemas.microsoft.com/office/powerpoint/2010/main" val="4250849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B20763-041B-F398-6C0D-590C89319899}"/>
              </a:ext>
            </a:extLst>
          </p:cNvPr>
          <p:cNvSpPr>
            <a:spLocks noGrp="1"/>
          </p:cNvSpPr>
          <p:nvPr>
            <p:ph type="title"/>
          </p:nvPr>
        </p:nvSpPr>
        <p:spPr/>
        <p:txBody>
          <a:bodyPr/>
          <a:lstStyle/>
          <a:p>
            <a:r>
              <a:rPr lang="en-US" dirty="0"/>
              <a:t>FDA Organizational Structure</a:t>
            </a:r>
          </a:p>
        </p:txBody>
      </p:sp>
    </p:spTree>
    <p:extLst>
      <p:ext uri="{BB962C8B-B14F-4D97-AF65-F5344CB8AC3E}">
        <p14:creationId xmlns:p14="http://schemas.microsoft.com/office/powerpoint/2010/main" val="3511548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38" y="240120"/>
            <a:ext cx="11345471" cy="1147217"/>
          </a:xfrm>
        </p:spPr>
        <p:txBody>
          <a:bodyPr>
            <a:normAutofit/>
          </a:bodyPr>
          <a:lstStyle/>
          <a:p>
            <a:r>
              <a:rPr lang="en-US" altLang="en-US" sz="3733" b="1">
                <a:solidFill>
                  <a:srgbClr val="262E68"/>
                </a:solidFill>
                <a:latin typeface="Arial" charset="0"/>
                <a:cs typeface="Arial" charset="0"/>
              </a:rPr>
              <a:t>FDA Organization</a:t>
            </a:r>
            <a:endParaRPr lang="en-US" sz="3733" b="1"/>
          </a:p>
        </p:txBody>
      </p:sp>
      <p:grpSp>
        <p:nvGrpSpPr>
          <p:cNvPr id="113" name="Group 112">
            <a:extLst>
              <a:ext uri="{FF2B5EF4-FFF2-40B4-BE49-F238E27FC236}">
                <a16:creationId xmlns:a16="http://schemas.microsoft.com/office/drawing/2014/main" id="{432DD8A5-5A67-E7CE-349C-70450B414272}"/>
              </a:ext>
            </a:extLst>
          </p:cNvPr>
          <p:cNvGrpSpPr/>
          <p:nvPr/>
        </p:nvGrpSpPr>
        <p:grpSpPr>
          <a:xfrm>
            <a:off x="431800" y="1949701"/>
            <a:ext cx="11377419" cy="3469940"/>
            <a:chOff x="1618408" y="1913432"/>
            <a:chExt cx="9134475" cy="3546631"/>
          </a:xfrm>
        </p:grpSpPr>
        <p:pic>
          <p:nvPicPr>
            <p:cNvPr id="114" name="Graphic 113">
              <a:extLst>
                <a:ext uri="{FF2B5EF4-FFF2-40B4-BE49-F238E27FC236}">
                  <a16:creationId xmlns:a16="http://schemas.microsoft.com/office/drawing/2014/main" id="{3BFDECA1-E05B-FA0F-E8C0-7AEDEB669C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3035" y="3514795"/>
              <a:ext cx="1108310" cy="652867"/>
            </a:xfrm>
            <a:prstGeom prst="rect">
              <a:avLst/>
            </a:prstGeom>
          </p:spPr>
        </p:pic>
        <p:grpSp>
          <p:nvGrpSpPr>
            <p:cNvPr id="115" name="Group 114">
              <a:extLst>
                <a:ext uri="{FF2B5EF4-FFF2-40B4-BE49-F238E27FC236}">
                  <a16:creationId xmlns:a16="http://schemas.microsoft.com/office/drawing/2014/main" id="{7BC45D95-DA50-9408-597B-7393766C184D}"/>
                </a:ext>
              </a:extLst>
            </p:cNvPr>
            <p:cNvGrpSpPr/>
            <p:nvPr/>
          </p:nvGrpSpPr>
          <p:grpSpPr>
            <a:xfrm>
              <a:off x="1618408" y="3096525"/>
              <a:ext cx="9134475" cy="2363538"/>
              <a:chOff x="1618408" y="3084650"/>
              <a:chExt cx="9134475" cy="2363538"/>
            </a:xfrm>
          </p:grpSpPr>
          <p:grpSp>
            <p:nvGrpSpPr>
              <p:cNvPr id="128" name="Group 3">
                <a:extLst>
                  <a:ext uri="{FF2B5EF4-FFF2-40B4-BE49-F238E27FC236}">
                    <a16:creationId xmlns:a16="http://schemas.microsoft.com/office/drawing/2014/main" id="{33D37754-F4A7-00A1-4213-7240CC337DE9}"/>
                  </a:ext>
                </a:extLst>
              </p:cNvPr>
              <p:cNvGrpSpPr>
                <a:grpSpLocks/>
              </p:cNvGrpSpPr>
              <p:nvPr/>
            </p:nvGrpSpPr>
            <p:grpSpPr bwMode="auto">
              <a:xfrm>
                <a:off x="1626940" y="3548885"/>
                <a:ext cx="9125943" cy="553432"/>
                <a:chOff x="105626848" y="108392003"/>
                <a:chExt cx="9125538" cy="553551"/>
              </a:xfrm>
              <a:solidFill>
                <a:schemeClr val="bg1"/>
              </a:solidFill>
            </p:grpSpPr>
            <p:sp>
              <p:nvSpPr>
                <p:cNvPr id="159" name="AutoShape 4">
                  <a:extLst>
                    <a:ext uri="{FF2B5EF4-FFF2-40B4-BE49-F238E27FC236}">
                      <a16:creationId xmlns:a16="http://schemas.microsoft.com/office/drawing/2014/main" id="{D8E0D4FC-0648-2F6A-1B68-48BFFDD1403D}"/>
                    </a:ext>
                  </a:extLst>
                </p:cNvPr>
                <p:cNvSpPr>
                  <a:spLocks noChangeArrowheads="1"/>
                </p:cNvSpPr>
                <p:nvPr/>
              </p:nvSpPr>
              <p:spPr bwMode="auto">
                <a:xfrm>
                  <a:off x="105626848" y="108392058"/>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Center for Biologics Evaluation &amp; Research</a:t>
                  </a:r>
                  <a:endParaRPr lang="en-US" altLang="en-US" sz="2400">
                    <a:solidFill>
                      <a:schemeClr val="tx1">
                        <a:lumMod val="75000"/>
                        <a:lumOff val="25000"/>
                      </a:schemeClr>
                    </a:solidFill>
                    <a:latin typeface="Arial" panose="020B0604020202020204" pitchFamily="34" charset="0"/>
                  </a:endParaRPr>
                </a:p>
              </p:txBody>
            </p:sp>
            <p:sp>
              <p:nvSpPr>
                <p:cNvPr id="160" name="AutoShape 5">
                  <a:extLst>
                    <a:ext uri="{FF2B5EF4-FFF2-40B4-BE49-F238E27FC236}">
                      <a16:creationId xmlns:a16="http://schemas.microsoft.com/office/drawing/2014/main" id="{ACDBDFD9-2F5E-618A-02FC-C7410AEC73E1}"/>
                    </a:ext>
                  </a:extLst>
                </p:cNvPr>
                <p:cNvSpPr>
                  <a:spLocks noChangeArrowheads="1"/>
                </p:cNvSpPr>
                <p:nvPr/>
              </p:nvSpPr>
              <p:spPr bwMode="auto">
                <a:xfrm>
                  <a:off x="106762586" y="108392058"/>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dirty="0">
                      <a:solidFill>
                        <a:schemeClr val="tx1">
                          <a:lumMod val="75000"/>
                          <a:lumOff val="25000"/>
                        </a:schemeClr>
                      </a:solidFill>
                      <a:latin typeface="Arial" panose="020B0604020202020204" pitchFamily="34" charset="0"/>
                    </a:rPr>
                    <a:t>Center for </a:t>
                  </a:r>
                </a:p>
                <a:p>
                  <a:pPr algn="ctr" defTabSz="1219170" eaLnBrk="0" fontAlgn="base" hangingPunct="0">
                    <a:spcBef>
                      <a:spcPct val="0"/>
                    </a:spcBef>
                    <a:spcAft>
                      <a:spcPct val="0"/>
                    </a:spcAft>
                  </a:pPr>
                  <a:r>
                    <a:rPr lang="en-US" altLang="en-US" sz="1067" dirty="0">
                      <a:solidFill>
                        <a:schemeClr val="tx1">
                          <a:lumMod val="75000"/>
                          <a:lumOff val="25000"/>
                        </a:schemeClr>
                      </a:solidFill>
                      <a:latin typeface="Arial" panose="020B0604020202020204" pitchFamily="34" charset="0"/>
                    </a:rPr>
                    <a:t>Devices &amp; </a:t>
                  </a:r>
                </a:p>
                <a:p>
                  <a:pPr algn="ctr" defTabSz="1219170" eaLnBrk="0" fontAlgn="base" hangingPunct="0">
                    <a:spcBef>
                      <a:spcPct val="0"/>
                    </a:spcBef>
                    <a:spcAft>
                      <a:spcPct val="0"/>
                    </a:spcAft>
                  </a:pPr>
                  <a:r>
                    <a:rPr lang="en-US" altLang="en-US" sz="1067" dirty="0">
                      <a:solidFill>
                        <a:schemeClr val="tx1">
                          <a:lumMod val="75000"/>
                          <a:lumOff val="25000"/>
                        </a:schemeClr>
                      </a:solidFill>
                      <a:latin typeface="Arial" panose="020B0604020202020204" pitchFamily="34" charset="0"/>
                    </a:rPr>
                    <a:t>Radiological Health</a:t>
                  </a:r>
                  <a:endParaRPr lang="en-US" altLang="en-US" sz="2400" dirty="0">
                    <a:solidFill>
                      <a:schemeClr val="tx1">
                        <a:lumMod val="75000"/>
                        <a:lumOff val="25000"/>
                      </a:schemeClr>
                    </a:solidFill>
                    <a:latin typeface="Arial" panose="020B0604020202020204" pitchFamily="34" charset="0"/>
                  </a:endParaRPr>
                </a:p>
              </p:txBody>
            </p:sp>
            <p:sp>
              <p:nvSpPr>
                <p:cNvPr id="161" name="AutoShape 6">
                  <a:extLst>
                    <a:ext uri="{FF2B5EF4-FFF2-40B4-BE49-F238E27FC236}">
                      <a16:creationId xmlns:a16="http://schemas.microsoft.com/office/drawing/2014/main" id="{5BF591E4-C6D6-F85E-9765-DBC6FAEB8BDE}"/>
                    </a:ext>
                  </a:extLst>
                </p:cNvPr>
                <p:cNvSpPr>
                  <a:spLocks noChangeArrowheads="1"/>
                </p:cNvSpPr>
                <p:nvPr/>
              </p:nvSpPr>
              <p:spPr bwMode="auto">
                <a:xfrm>
                  <a:off x="107893643" y="108392003"/>
                  <a:ext cx="1045279" cy="548640"/>
                </a:xfrm>
                <a:prstGeom prst="flowChartProcess">
                  <a:avLst/>
                </a:prstGeom>
                <a:no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bg1"/>
                      </a:solidFill>
                      <a:latin typeface="Arial" panose="020B0604020202020204" pitchFamily="34" charset="0"/>
                    </a:rPr>
                    <a:t>Center for </a:t>
                  </a:r>
                </a:p>
                <a:p>
                  <a:pPr algn="ctr" defTabSz="1219170" eaLnBrk="0" fontAlgn="base" hangingPunct="0">
                    <a:spcBef>
                      <a:spcPct val="0"/>
                    </a:spcBef>
                    <a:spcAft>
                      <a:spcPct val="0"/>
                    </a:spcAft>
                  </a:pPr>
                  <a:r>
                    <a:rPr lang="en-US" altLang="en-US" sz="1067">
                      <a:solidFill>
                        <a:schemeClr val="bg1"/>
                      </a:solidFill>
                      <a:latin typeface="Arial" panose="020B0604020202020204" pitchFamily="34" charset="0"/>
                    </a:rPr>
                    <a:t>Drug Evaluation &amp; Research</a:t>
                  </a:r>
                  <a:endParaRPr lang="en-US" altLang="en-US" sz="2400">
                    <a:solidFill>
                      <a:schemeClr val="bg1"/>
                    </a:solidFill>
                    <a:latin typeface="Arial" panose="020B0604020202020204" pitchFamily="34" charset="0"/>
                  </a:endParaRPr>
                </a:p>
              </p:txBody>
            </p:sp>
            <p:sp>
              <p:nvSpPr>
                <p:cNvPr id="162" name="AutoShape 7">
                  <a:extLst>
                    <a:ext uri="{FF2B5EF4-FFF2-40B4-BE49-F238E27FC236}">
                      <a16:creationId xmlns:a16="http://schemas.microsoft.com/office/drawing/2014/main" id="{D1F8D10B-69A6-10AE-BAA3-929B44D9DA73}"/>
                    </a:ext>
                  </a:extLst>
                </p:cNvPr>
                <p:cNvSpPr>
                  <a:spLocks noChangeArrowheads="1"/>
                </p:cNvSpPr>
                <p:nvPr/>
              </p:nvSpPr>
              <p:spPr bwMode="auto">
                <a:xfrm>
                  <a:off x="109038348" y="108392058"/>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Center for </a:t>
                  </a:r>
                </a:p>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Food Safety &amp; </a:t>
                  </a:r>
                </a:p>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Applied Nutrition</a:t>
                  </a:r>
                  <a:endParaRPr lang="en-US" altLang="en-US" sz="2400">
                    <a:solidFill>
                      <a:schemeClr val="tx1">
                        <a:lumMod val="75000"/>
                        <a:lumOff val="25000"/>
                      </a:schemeClr>
                    </a:solidFill>
                    <a:latin typeface="Arial" panose="020B0604020202020204" pitchFamily="34" charset="0"/>
                  </a:endParaRPr>
                </a:p>
              </p:txBody>
            </p:sp>
            <p:sp>
              <p:nvSpPr>
                <p:cNvPr id="163" name="AutoShape 8">
                  <a:extLst>
                    <a:ext uri="{FF2B5EF4-FFF2-40B4-BE49-F238E27FC236}">
                      <a16:creationId xmlns:a16="http://schemas.microsoft.com/office/drawing/2014/main" id="{B968B65B-2226-A721-535C-CAACEDAF9CAC}"/>
                    </a:ext>
                  </a:extLst>
                </p:cNvPr>
                <p:cNvSpPr>
                  <a:spLocks noChangeArrowheads="1"/>
                </p:cNvSpPr>
                <p:nvPr/>
              </p:nvSpPr>
              <p:spPr bwMode="auto">
                <a:xfrm>
                  <a:off x="110312709" y="108392058"/>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Center for </a:t>
                  </a:r>
                </a:p>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Tobacco Products</a:t>
                  </a:r>
                  <a:endParaRPr lang="en-US" altLang="en-US" sz="2400">
                    <a:solidFill>
                      <a:schemeClr val="tx1">
                        <a:lumMod val="75000"/>
                        <a:lumOff val="25000"/>
                      </a:schemeClr>
                    </a:solidFill>
                    <a:latin typeface="Arial" panose="020B0604020202020204" pitchFamily="34" charset="0"/>
                  </a:endParaRPr>
                </a:p>
              </p:txBody>
            </p:sp>
            <p:sp>
              <p:nvSpPr>
                <p:cNvPr id="164" name="AutoShape 9">
                  <a:extLst>
                    <a:ext uri="{FF2B5EF4-FFF2-40B4-BE49-F238E27FC236}">
                      <a16:creationId xmlns:a16="http://schemas.microsoft.com/office/drawing/2014/main" id="{0E757CFB-DC66-FB8E-50A8-297F1F8D9F1B}"/>
                    </a:ext>
                  </a:extLst>
                </p:cNvPr>
                <p:cNvSpPr>
                  <a:spLocks noChangeArrowheads="1"/>
                </p:cNvSpPr>
                <p:nvPr/>
              </p:nvSpPr>
              <p:spPr bwMode="auto">
                <a:xfrm>
                  <a:off x="111450590" y="108392058"/>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Center for </a:t>
                  </a:r>
                </a:p>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Veterinary Medicine</a:t>
                  </a:r>
                  <a:endParaRPr lang="en-US" altLang="en-US" sz="2400">
                    <a:solidFill>
                      <a:schemeClr val="tx1">
                        <a:lumMod val="75000"/>
                        <a:lumOff val="25000"/>
                      </a:schemeClr>
                    </a:solidFill>
                    <a:latin typeface="Arial" panose="020B0604020202020204" pitchFamily="34" charset="0"/>
                  </a:endParaRPr>
                </a:p>
              </p:txBody>
            </p:sp>
            <p:sp>
              <p:nvSpPr>
                <p:cNvPr id="165" name="AutoShape 10">
                  <a:extLst>
                    <a:ext uri="{FF2B5EF4-FFF2-40B4-BE49-F238E27FC236}">
                      <a16:creationId xmlns:a16="http://schemas.microsoft.com/office/drawing/2014/main" id="{9093857E-C130-81C1-59F4-A45310BA5840}"/>
                    </a:ext>
                  </a:extLst>
                </p:cNvPr>
                <p:cNvSpPr>
                  <a:spLocks noChangeArrowheads="1"/>
                </p:cNvSpPr>
                <p:nvPr/>
              </p:nvSpPr>
              <p:spPr bwMode="auto">
                <a:xfrm>
                  <a:off x="112581648" y="108396914"/>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dirty="0">
                      <a:solidFill>
                        <a:schemeClr val="tx1">
                          <a:lumMod val="75000"/>
                          <a:lumOff val="25000"/>
                        </a:schemeClr>
                      </a:solidFill>
                      <a:latin typeface="Arial" panose="020B0604020202020204" pitchFamily="34" charset="0"/>
                    </a:rPr>
                    <a:t>Oncology Center </a:t>
                  </a:r>
                  <a:br>
                    <a:rPr lang="en-US" altLang="en-US" sz="1067" dirty="0">
                      <a:solidFill>
                        <a:schemeClr val="tx1">
                          <a:lumMod val="75000"/>
                          <a:lumOff val="25000"/>
                        </a:schemeClr>
                      </a:solidFill>
                      <a:latin typeface="Arial" panose="020B0604020202020204" pitchFamily="34" charset="0"/>
                    </a:rPr>
                  </a:br>
                  <a:r>
                    <a:rPr lang="en-US" altLang="en-US" sz="1067" dirty="0">
                      <a:solidFill>
                        <a:schemeClr val="tx1">
                          <a:lumMod val="75000"/>
                          <a:lumOff val="25000"/>
                        </a:schemeClr>
                      </a:solidFill>
                      <a:latin typeface="Arial" panose="020B0604020202020204" pitchFamily="34" charset="0"/>
                    </a:rPr>
                    <a:t>of Excellence</a:t>
                  </a:r>
                  <a:endParaRPr lang="en-US" altLang="en-US" sz="2400" dirty="0">
                    <a:solidFill>
                      <a:schemeClr val="tx1">
                        <a:lumMod val="75000"/>
                        <a:lumOff val="25000"/>
                      </a:schemeClr>
                    </a:solidFill>
                    <a:latin typeface="Arial" panose="020B0604020202020204" pitchFamily="34" charset="0"/>
                  </a:endParaRPr>
                </a:p>
              </p:txBody>
            </p:sp>
            <p:sp>
              <p:nvSpPr>
                <p:cNvPr id="166" name="AutoShape 11">
                  <a:extLst>
                    <a:ext uri="{FF2B5EF4-FFF2-40B4-BE49-F238E27FC236}">
                      <a16:creationId xmlns:a16="http://schemas.microsoft.com/office/drawing/2014/main" id="{56141456-EDF9-C8C1-2F80-EAD8A7FB2EAF}"/>
                    </a:ext>
                  </a:extLst>
                </p:cNvPr>
                <p:cNvSpPr>
                  <a:spLocks noChangeArrowheads="1"/>
                </p:cNvSpPr>
                <p:nvPr/>
              </p:nvSpPr>
              <p:spPr bwMode="auto">
                <a:xfrm>
                  <a:off x="113707107" y="108392058"/>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dirty="0">
                      <a:solidFill>
                        <a:schemeClr val="tx1">
                          <a:lumMod val="75000"/>
                          <a:lumOff val="25000"/>
                        </a:schemeClr>
                      </a:solidFill>
                      <a:latin typeface="Arial" panose="020B0604020202020204" pitchFamily="34" charset="0"/>
                    </a:rPr>
                    <a:t>Office of </a:t>
                  </a:r>
                  <a:br>
                    <a:rPr lang="en-US" altLang="en-US" sz="1067" dirty="0">
                      <a:solidFill>
                        <a:schemeClr val="tx1">
                          <a:lumMod val="75000"/>
                          <a:lumOff val="25000"/>
                        </a:schemeClr>
                      </a:solidFill>
                      <a:latin typeface="Arial" panose="020B0604020202020204" pitchFamily="34" charset="0"/>
                    </a:rPr>
                  </a:br>
                  <a:r>
                    <a:rPr lang="en-US" altLang="en-US" sz="1067" dirty="0">
                      <a:solidFill>
                        <a:schemeClr val="tx1">
                          <a:lumMod val="75000"/>
                          <a:lumOff val="25000"/>
                        </a:schemeClr>
                      </a:solidFill>
                      <a:latin typeface="Arial" panose="020B0604020202020204" pitchFamily="34" charset="0"/>
                    </a:rPr>
                    <a:t>Regulatory Affairs</a:t>
                  </a:r>
                  <a:endParaRPr lang="en-US" altLang="en-US" sz="2400" dirty="0">
                    <a:solidFill>
                      <a:schemeClr val="tx1">
                        <a:lumMod val="75000"/>
                        <a:lumOff val="25000"/>
                      </a:schemeClr>
                    </a:solidFill>
                    <a:latin typeface="Arial" panose="020B0604020202020204" pitchFamily="34" charset="0"/>
                  </a:endParaRPr>
                </a:p>
              </p:txBody>
            </p:sp>
          </p:grpSp>
          <p:grpSp>
            <p:nvGrpSpPr>
              <p:cNvPr id="129" name="Group 12">
                <a:extLst>
                  <a:ext uri="{FF2B5EF4-FFF2-40B4-BE49-F238E27FC236}">
                    <a16:creationId xmlns:a16="http://schemas.microsoft.com/office/drawing/2014/main" id="{87A21528-489B-CF2A-5FCC-674685083261}"/>
                  </a:ext>
                </a:extLst>
              </p:cNvPr>
              <p:cNvGrpSpPr>
                <a:grpSpLocks/>
              </p:cNvGrpSpPr>
              <p:nvPr/>
            </p:nvGrpSpPr>
            <p:grpSpPr bwMode="auto">
              <a:xfrm>
                <a:off x="1618408" y="4602307"/>
                <a:ext cx="9132767" cy="845881"/>
                <a:chOff x="105618316" y="109446773"/>
                <a:chExt cx="9132362" cy="550858"/>
              </a:xfrm>
              <a:solidFill>
                <a:schemeClr val="bg1"/>
              </a:solidFill>
            </p:grpSpPr>
            <p:sp>
              <p:nvSpPr>
                <p:cNvPr id="151" name="AutoShape 13">
                  <a:extLst>
                    <a:ext uri="{FF2B5EF4-FFF2-40B4-BE49-F238E27FC236}">
                      <a16:creationId xmlns:a16="http://schemas.microsoft.com/office/drawing/2014/main" id="{0B6CAF82-6D92-5B08-7586-11327563EFD1}"/>
                    </a:ext>
                  </a:extLst>
                </p:cNvPr>
                <p:cNvSpPr>
                  <a:spLocks noChangeArrowheads="1"/>
                </p:cNvSpPr>
                <p:nvPr/>
              </p:nvSpPr>
              <p:spPr bwMode="auto">
                <a:xfrm>
                  <a:off x="105618316" y="109448991"/>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Office of Clinical Policy &amp; Programs</a:t>
                  </a:r>
                  <a:endParaRPr lang="en-US" altLang="en-US" sz="2400">
                    <a:solidFill>
                      <a:schemeClr val="tx1">
                        <a:lumMod val="75000"/>
                        <a:lumOff val="25000"/>
                      </a:schemeClr>
                    </a:solidFill>
                    <a:latin typeface="Arial" panose="020B0604020202020204" pitchFamily="34" charset="0"/>
                  </a:endParaRPr>
                </a:p>
              </p:txBody>
            </p:sp>
            <p:sp>
              <p:nvSpPr>
                <p:cNvPr id="152" name="AutoShape 14">
                  <a:extLst>
                    <a:ext uri="{FF2B5EF4-FFF2-40B4-BE49-F238E27FC236}">
                      <a16:creationId xmlns:a16="http://schemas.microsoft.com/office/drawing/2014/main" id="{3ED54283-4DB8-8973-79E4-3777B3B14B09}"/>
                    </a:ext>
                  </a:extLst>
                </p:cNvPr>
                <p:cNvSpPr>
                  <a:spLocks noChangeArrowheads="1"/>
                </p:cNvSpPr>
                <p:nvPr/>
              </p:nvSpPr>
              <p:spPr bwMode="auto">
                <a:xfrm>
                  <a:off x="106754054" y="109448991"/>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Office of External Affairs</a:t>
                  </a:r>
                  <a:endParaRPr lang="en-US" altLang="en-US" sz="2400">
                    <a:solidFill>
                      <a:schemeClr val="tx1">
                        <a:lumMod val="75000"/>
                        <a:lumOff val="25000"/>
                      </a:schemeClr>
                    </a:solidFill>
                    <a:latin typeface="Arial" panose="020B0604020202020204" pitchFamily="34" charset="0"/>
                  </a:endParaRPr>
                </a:p>
              </p:txBody>
            </p:sp>
            <p:sp>
              <p:nvSpPr>
                <p:cNvPr id="153" name="AutoShape 15">
                  <a:extLst>
                    <a:ext uri="{FF2B5EF4-FFF2-40B4-BE49-F238E27FC236}">
                      <a16:creationId xmlns:a16="http://schemas.microsoft.com/office/drawing/2014/main" id="{F9E01155-872E-453A-DA46-53C3EFC052C9}"/>
                    </a:ext>
                  </a:extLst>
                </p:cNvPr>
                <p:cNvSpPr>
                  <a:spLocks noChangeArrowheads="1"/>
                </p:cNvSpPr>
                <p:nvPr/>
              </p:nvSpPr>
              <p:spPr bwMode="auto">
                <a:xfrm>
                  <a:off x="107898759" y="109448991"/>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Office of Food Policy &amp; Response</a:t>
                  </a:r>
                  <a:endParaRPr lang="en-US" altLang="en-US" sz="2400">
                    <a:solidFill>
                      <a:schemeClr val="tx1">
                        <a:lumMod val="75000"/>
                        <a:lumOff val="25000"/>
                      </a:schemeClr>
                    </a:solidFill>
                    <a:latin typeface="Arial" panose="020B0604020202020204" pitchFamily="34" charset="0"/>
                  </a:endParaRPr>
                </a:p>
              </p:txBody>
            </p:sp>
            <p:sp>
              <p:nvSpPr>
                <p:cNvPr id="154" name="AutoShape 16">
                  <a:extLst>
                    <a:ext uri="{FF2B5EF4-FFF2-40B4-BE49-F238E27FC236}">
                      <a16:creationId xmlns:a16="http://schemas.microsoft.com/office/drawing/2014/main" id="{B631EB56-AF98-B757-1521-B113BBD5EB6A}"/>
                    </a:ext>
                  </a:extLst>
                </p:cNvPr>
                <p:cNvSpPr>
                  <a:spLocks noChangeArrowheads="1"/>
                </p:cNvSpPr>
                <p:nvPr/>
              </p:nvSpPr>
              <p:spPr bwMode="auto">
                <a:xfrm>
                  <a:off x="109043464" y="109448991"/>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Office of Minority Health &amp; </a:t>
                  </a:r>
                </a:p>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Health Equity</a:t>
                  </a:r>
                  <a:endParaRPr lang="en-US" altLang="en-US" sz="2400">
                    <a:solidFill>
                      <a:schemeClr val="tx1">
                        <a:lumMod val="75000"/>
                        <a:lumOff val="25000"/>
                      </a:schemeClr>
                    </a:solidFill>
                    <a:latin typeface="Arial" panose="020B0604020202020204" pitchFamily="34" charset="0"/>
                  </a:endParaRPr>
                </a:p>
              </p:txBody>
            </p:sp>
            <p:sp>
              <p:nvSpPr>
                <p:cNvPr id="155" name="AutoShape 17">
                  <a:extLst>
                    <a:ext uri="{FF2B5EF4-FFF2-40B4-BE49-F238E27FC236}">
                      <a16:creationId xmlns:a16="http://schemas.microsoft.com/office/drawing/2014/main" id="{55BE8197-B13E-45EF-09F4-05EB50BAC8C3}"/>
                    </a:ext>
                  </a:extLst>
                </p:cNvPr>
                <p:cNvSpPr>
                  <a:spLocks noChangeArrowheads="1"/>
                </p:cNvSpPr>
                <p:nvPr/>
              </p:nvSpPr>
              <p:spPr bwMode="auto">
                <a:xfrm>
                  <a:off x="110311001" y="109448991"/>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Office of Operations</a:t>
                  </a:r>
                  <a:endParaRPr lang="en-US" altLang="en-US" sz="2400">
                    <a:solidFill>
                      <a:schemeClr val="tx1">
                        <a:lumMod val="75000"/>
                        <a:lumOff val="25000"/>
                      </a:schemeClr>
                    </a:solidFill>
                    <a:latin typeface="Arial" panose="020B0604020202020204" pitchFamily="34" charset="0"/>
                  </a:endParaRPr>
                </a:p>
              </p:txBody>
            </p:sp>
            <p:sp>
              <p:nvSpPr>
                <p:cNvPr id="156" name="AutoShape 18">
                  <a:extLst>
                    <a:ext uri="{FF2B5EF4-FFF2-40B4-BE49-F238E27FC236}">
                      <a16:creationId xmlns:a16="http://schemas.microsoft.com/office/drawing/2014/main" id="{AC0CFA99-958D-6ED8-839E-FBC23D4F1C01}"/>
                    </a:ext>
                  </a:extLst>
                </p:cNvPr>
                <p:cNvSpPr>
                  <a:spLocks noChangeArrowheads="1"/>
                </p:cNvSpPr>
                <p:nvPr/>
              </p:nvSpPr>
              <p:spPr bwMode="auto">
                <a:xfrm>
                  <a:off x="111442058" y="109448991"/>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Office of Policy, </a:t>
                  </a:r>
                </a:p>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Legislation, &amp; </a:t>
                  </a:r>
                </a:p>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International Affairs</a:t>
                  </a:r>
                  <a:endParaRPr lang="en-US" altLang="en-US" sz="2400">
                    <a:solidFill>
                      <a:schemeClr val="tx1">
                        <a:lumMod val="75000"/>
                        <a:lumOff val="25000"/>
                      </a:schemeClr>
                    </a:solidFill>
                    <a:latin typeface="Arial" panose="020B0604020202020204" pitchFamily="34" charset="0"/>
                  </a:endParaRPr>
                </a:p>
              </p:txBody>
            </p:sp>
            <p:sp>
              <p:nvSpPr>
                <p:cNvPr id="157" name="AutoShape 19">
                  <a:extLst>
                    <a:ext uri="{FF2B5EF4-FFF2-40B4-BE49-F238E27FC236}">
                      <a16:creationId xmlns:a16="http://schemas.microsoft.com/office/drawing/2014/main" id="{FB884696-DF4B-E9A6-9307-ED5912825743}"/>
                    </a:ext>
                  </a:extLst>
                </p:cNvPr>
                <p:cNvSpPr>
                  <a:spLocks noChangeArrowheads="1"/>
                </p:cNvSpPr>
                <p:nvPr/>
              </p:nvSpPr>
              <p:spPr bwMode="auto">
                <a:xfrm>
                  <a:off x="112579940" y="109446773"/>
                  <a:ext cx="1045279" cy="550858"/>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933">
                      <a:solidFill>
                        <a:schemeClr val="tx1">
                          <a:lumMod val="75000"/>
                          <a:lumOff val="25000"/>
                        </a:schemeClr>
                      </a:solidFill>
                      <a:latin typeface="Arial" panose="020B0604020202020204" pitchFamily="34" charset="0"/>
                    </a:rPr>
                    <a:t>Office of the Chief Scientist</a:t>
                  </a:r>
                  <a:br>
                    <a:rPr lang="en-US" altLang="en-US" sz="933">
                      <a:solidFill>
                        <a:schemeClr val="tx1">
                          <a:lumMod val="75000"/>
                          <a:lumOff val="25000"/>
                        </a:schemeClr>
                      </a:solidFill>
                      <a:latin typeface="Arial" panose="020B0604020202020204" pitchFamily="34" charset="0"/>
                    </a:rPr>
                  </a:br>
                  <a:br>
                    <a:rPr lang="en-US" altLang="en-US" sz="267">
                      <a:solidFill>
                        <a:schemeClr val="tx1">
                          <a:lumMod val="75000"/>
                          <a:lumOff val="25000"/>
                        </a:schemeClr>
                      </a:solidFill>
                      <a:latin typeface="Arial" panose="020B0604020202020204" pitchFamily="34" charset="0"/>
                    </a:rPr>
                  </a:br>
                  <a:r>
                    <a:rPr lang="en-US" altLang="en-US" sz="933">
                      <a:solidFill>
                        <a:schemeClr val="tx1">
                          <a:lumMod val="75000"/>
                          <a:lumOff val="25000"/>
                        </a:schemeClr>
                      </a:solidFill>
                      <a:latin typeface="Arial" panose="020B0604020202020204" pitchFamily="34" charset="0"/>
                    </a:rPr>
                    <a:t>National Center for Toxicological Research</a:t>
                  </a:r>
                </a:p>
              </p:txBody>
            </p:sp>
            <p:sp>
              <p:nvSpPr>
                <p:cNvPr id="158" name="AutoShape 20">
                  <a:extLst>
                    <a:ext uri="{FF2B5EF4-FFF2-40B4-BE49-F238E27FC236}">
                      <a16:creationId xmlns:a16="http://schemas.microsoft.com/office/drawing/2014/main" id="{BB317334-D743-3A92-3F9F-6A41B25ABA6F}"/>
                    </a:ext>
                  </a:extLst>
                </p:cNvPr>
                <p:cNvSpPr>
                  <a:spLocks noChangeArrowheads="1"/>
                </p:cNvSpPr>
                <p:nvPr/>
              </p:nvSpPr>
              <p:spPr bwMode="auto">
                <a:xfrm>
                  <a:off x="113705399" y="109448991"/>
                  <a:ext cx="1045279" cy="548640"/>
                </a:xfrm>
                <a:prstGeom prst="flowChartProcess">
                  <a:avLst/>
                </a:prstGeom>
                <a:grpFill/>
                <a:ln w="19050" algn="ctr">
                  <a:solidFill>
                    <a:srgbClr val="274B7C"/>
                  </a:solidFill>
                  <a:miter lim="800000"/>
                  <a:headEnd/>
                  <a:tailEnd/>
                </a:ln>
                <a:effectLst/>
                <a:extLs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chemeClr val="tx1">
                          <a:lumMod val="75000"/>
                          <a:lumOff val="25000"/>
                        </a:schemeClr>
                      </a:solidFill>
                      <a:latin typeface="Arial" panose="020B0604020202020204" pitchFamily="34" charset="0"/>
                    </a:rPr>
                    <a:t>Office of Women’s Health</a:t>
                  </a:r>
                  <a:endParaRPr lang="en-US" altLang="en-US" sz="2400">
                    <a:solidFill>
                      <a:schemeClr val="tx1">
                        <a:lumMod val="75000"/>
                        <a:lumOff val="25000"/>
                      </a:schemeClr>
                    </a:solidFill>
                    <a:latin typeface="Arial" panose="020B0604020202020204" pitchFamily="34" charset="0"/>
                  </a:endParaRPr>
                </a:p>
              </p:txBody>
            </p:sp>
          </p:grpSp>
          <p:grpSp>
            <p:nvGrpSpPr>
              <p:cNvPr id="130" name="Group 21">
                <a:extLst>
                  <a:ext uri="{FF2B5EF4-FFF2-40B4-BE49-F238E27FC236}">
                    <a16:creationId xmlns:a16="http://schemas.microsoft.com/office/drawing/2014/main" id="{33834C3D-7B2B-4FCB-900A-0ECD39308828}"/>
                  </a:ext>
                </a:extLst>
              </p:cNvPr>
              <p:cNvGrpSpPr>
                <a:grpSpLocks/>
              </p:cNvGrpSpPr>
              <p:nvPr/>
            </p:nvGrpSpPr>
            <p:grpSpPr bwMode="auto">
              <a:xfrm>
                <a:off x="2113554" y="3308734"/>
                <a:ext cx="8138521" cy="240532"/>
                <a:chOff x="106113440" y="108151803"/>
                <a:chExt cx="8138160" cy="240584"/>
              </a:xfrm>
            </p:grpSpPr>
            <p:cxnSp>
              <p:nvCxnSpPr>
                <p:cNvPr id="142" name="AutoShape 22">
                  <a:extLst>
                    <a:ext uri="{FF2B5EF4-FFF2-40B4-BE49-F238E27FC236}">
                      <a16:creationId xmlns:a16="http://schemas.microsoft.com/office/drawing/2014/main" id="{E4533C1E-5A1A-8826-0F00-AA576085F90D}"/>
                    </a:ext>
                  </a:extLst>
                </p:cNvPr>
                <p:cNvCxnSpPr>
                  <a:cxnSpLocks noChangeShapeType="1"/>
                </p:cNvCxnSpPr>
                <p:nvPr/>
              </p:nvCxnSpPr>
              <p:spPr bwMode="auto">
                <a:xfrm>
                  <a:off x="106113440" y="108156375"/>
                  <a:ext cx="8138160" cy="0"/>
                </a:xfrm>
                <a:prstGeom prst="straightConnector1">
                  <a:avLst/>
                </a:prstGeom>
                <a:noFill/>
                <a:ln w="9525">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43" name="AutoShape 23">
                  <a:extLst>
                    <a:ext uri="{FF2B5EF4-FFF2-40B4-BE49-F238E27FC236}">
                      <a16:creationId xmlns:a16="http://schemas.microsoft.com/office/drawing/2014/main" id="{E40727D9-1AD1-9AB2-EDEE-EC5E7741B1BC}"/>
                    </a:ext>
                  </a:extLst>
                </p:cNvPr>
                <p:cNvCxnSpPr>
                  <a:cxnSpLocks noChangeShapeType="1"/>
                </p:cNvCxnSpPr>
                <p:nvPr/>
              </p:nvCxnSpPr>
              <p:spPr bwMode="auto">
                <a:xfrm>
                  <a:off x="106115666" y="108152696"/>
                  <a:ext cx="0" cy="237744"/>
                </a:xfrm>
                <a:prstGeom prst="straightConnector1">
                  <a:avLst/>
                </a:prstGeom>
                <a:noFill/>
                <a:ln w="9525">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44" name="AutoShape 24">
                  <a:extLst>
                    <a:ext uri="{FF2B5EF4-FFF2-40B4-BE49-F238E27FC236}">
                      <a16:creationId xmlns:a16="http://schemas.microsoft.com/office/drawing/2014/main" id="{09977FD7-EFB9-2358-B756-A58193E0B98C}"/>
                    </a:ext>
                  </a:extLst>
                </p:cNvPr>
                <p:cNvCxnSpPr>
                  <a:cxnSpLocks noChangeShapeType="1"/>
                </p:cNvCxnSpPr>
                <p:nvPr/>
              </p:nvCxnSpPr>
              <p:spPr bwMode="auto">
                <a:xfrm>
                  <a:off x="107297143" y="108154314"/>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45" name="AutoShape 25">
                  <a:extLst>
                    <a:ext uri="{FF2B5EF4-FFF2-40B4-BE49-F238E27FC236}">
                      <a16:creationId xmlns:a16="http://schemas.microsoft.com/office/drawing/2014/main" id="{F0B1A3F7-A506-E7A7-F4C7-97A5E2AE94B4}"/>
                    </a:ext>
                  </a:extLst>
                </p:cNvPr>
                <p:cNvCxnSpPr>
                  <a:cxnSpLocks noChangeShapeType="1"/>
                </p:cNvCxnSpPr>
                <p:nvPr/>
              </p:nvCxnSpPr>
              <p:spPr bwMode="auto">
                <a:xfrm>
                  <a:off x="108420905" y="108151848"/>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46" name="AutoShape 26">
                  <a:extLst>
                    <a:ext uri="{FF2B5EF4-FFF2-40B4-BE49-F238E27FC236}">
                      <a16:creationId xmlns:a16="http://schemas.microsoft.com/office/drawing/2014/main" id="{94D524AB-D031-D11F-57FB-205CA1B0178A}"/>
                    </a:ext>
                  </a:extLst>
                </p:cNvPr>
                <p:cNvCxnSpPr>
                  <a:cxnSpLocks noChangeShapeType="1"/>
                </p:cNvCxnSpPr>
                <p:nvPr/>
              </p:nvCxnSpPr>
              <p:spPr bwMode="auto">
                <a:xfrm>
                  <a:off x="109565038" y="108154643"/>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47" name="AutoShape 27">
                  <a:extLst>
                    <a:ext uri="{FF2B5EF4-FFF2-40B4-BE49-F238E27FC236}">
                      <a16:creationId xmlns:a16="http://schemas.microsoft.com/office/drawing/2014/main" id="{FD3FAC33-E5B1-6D58-3A40-FFFB0CA57829}"/>
                    </a:ext>
                  </a:extLst>
                </p:cNvPr>
                <p:cNvCxnSpPr>
                  <a:cxnSpLocks noChangeShapeType="1"/>
                </p:cNvCxnSpPr>
                <p:nvPr/>
              </p:nvCxnSpPr>
              <p:spPr bwMode="auto">
                <a:xfrm>
                  <a:off x="110837050" y="108151848"/>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48" name="AutoShape 28">
                  <a:extLst>
                    <a:ext uri="{FF2B5EF4-FFF2-40B4-BE49-F238E27FC236}">
                      <a16:creationId xmlns:a16="http://schemas.microsoft.com/office/drawing/2014/main" id="{AA7D85CD-B74F-AEBE-CBA8-04D811265E70}"/>
                    </a:ext>
                  </a:extLst>
                </p:cNvPr>
                <p:cNvCxnSpPr>
                  <a:cxnSpLocks noChangeShapeType="1"/>
                </p:cNvCxnSpPr>
                <p:nvPr/>
              </p:nvCxnSpPr>
              <p:spPr bwMode="auto">
                <a:xfrm>
                  <a:off x="111974392" y="108151803"/>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49" name="AutoShape 29">
                  <a:extLst>
                    <a:ext uri="{FF2B5EF4-FFF2-40B4-BE49-F238E27FC236}">
                      <a16:creationId xmlns:a16="http://schemas.microsoft.com/office/drawing/2014/main" id="{762C056F-B647-3866-08D9-E929423E62D2}"/>
                    </a:ext>
                  </a:extLst>
                </p:cNvPr>
                <p:cNvCxnSpPr>
                  <a:cxnSpLocks noChangeShapeType="1"/>
                </p:cNvCxnSpPr>
                <p:nvPr/>
              </p:nvCxnSpPr>
              <p:spPr bwMode="auto">
                <a:xfrm>
                  <a:off x="113091362" y="108152696"/>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50" name="AutoShape 30">
                  <a:extLst>
                    <a:ext uri="{FF2B5EF4-FFF2-40B4-BE49-F238E27FC236}">
                      <a16:creationId xmlns:a16="http://schemas.microsoft.com/office/drawing/2014/main" id="{116558DD-491D-DD33-05AE-9390971FA6D9}"/>
                    </a:ext>
                  </a:extLst>
                </p:cNvPr>
                <p:cNvCxnSpPr>
                  <a:cxnSpLocks noChangeShapeType="1"/>
                </p:cNvCxnSpPr>
                <p:nvPr/>
              </p:nvCxnSpPr>
              <p:spPr bwMode="auto">
                <a:xfrm>
                  <a:off x="114246134" y="108154314"/>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grpSp>
          <p:grpSp>
            <p:nvGrpSpPr>
              <p:cNvPr id="131" name="Group 31">
                <a:extLst>
                  <a:ext uri="{FF2B5EF4-FFF2-40B4-BE49-F238E27FC236}">
                    <a16:creationId xmlns:a16="http://schemas.microsoft.com/office/drawing/2014/main" id="{FAA07ED4-3CF4-6A7B-8DE2-08601E6BB563}"/>
                  </a:ext>
                </a:extLst>
              </p:cNvPr>
              <p:cNvGrpSpPr>
                <a:grpSpLocks/>
              </p:cNvGrpSpPr>
              <p:nvPr/>
            </p:nvGrpSpPr>
            <p:grpSpPr bwMode="auto">
              <a:xfrm>
                <a:off x="2115654" y="4370941"/>
                <a:ext cx="8139879" cy="240158"/>
                <a:chOff x="106115540" y="109214238"/>
                <a:chExt cx="8139518" cy="240210"/>
              </a:xfrm>
            </p:grpSpPr>
            <p:cxnSp>
              <p:nvCxnSpPr>
                <p:cNvPr id="133" name="AutoShape 32">
                  <a:extLst>
                    <a:ext uri="{FF2B5EF4-FFF2-40B4-BE49-F238E27FC236}">
                      <a16:creationId xmlns:a16="http://schemas.microsoft.com/office/drawing/2014/main" id="{9CD424D5-D35C-C7DC-A46A-5201A40E9103}"/>
                    </a:ext>
                  </a:extLst>
                </p:cNvPr>
                <p:cNvCxnSpPr>
                  <a:cxnSpLocks noChangeShapeType="1"/>
                </p:cNvCxnSpPr>
                <p:nvPr/>
              </p:nvCxnSpPr>
              <p:spPr bwMode="auto">
                <a:xfrm>
                  <a:off x="106115540" y="109218765"/>
                  <a:ext cx="8138160" cy="0"/>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34" name="AutoShape 33">
                  <a:extLst>
                    <a:ext uri="{FF2B5EF4-FFF2-40B4-BE49-F238E27FC236}">
                      <a16:creationId xmlns:a16="http://schemas.microsoft.com/office/drawing/2014/main" id="{D6AD8C3D-F2DE-B130-9875-C820243247CF}"/>
                    </a:ext>
                  </a:extLst>
                </p:cNvPr>
                <p:cNvCxnSpPr>
                  <a:cxnSpLocks noChangeShapeType="1"/>
                </p:cNvCxnSpPr>
                <p:nvPr/>
              </p:nvCxnSpPr>
              <p:spPr bwMode="auto">
                <a:xfrm>
                  <a:off x="106117766" y="109215086"/>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35" name="AutoShape 34">
                  <a:extLst>
                    <a:ext uri="{FF2B5EF4-FFF2-40B4-BE49-F238E27FC236}">
                      <a16:creationId xmlns:a16="http://schemas.microsoft.com/office/drawing/2014/main" id="{2B0F8ACC-3529-AAF4-6907-12860AB4B410}"/>
                    </a:ext>
                  </a:extLst>
                </p:cNvPr>
                <p:cNvCxnSpPr>
                  <a:cxnSpLocks noChangeShapeType="1"/>
                </p:cNvCxnSpPr>
                <p:nvPr/>
              </p:nvCxnSpPr>
              <p:spPr bwMode="auto">
                <a:xfrm>
                  <a:off x="107299243" y="109216704"/>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36" name="AutoShape 35">
                  <a:extLst>
                    <a:ext uri="{FF2B5EF4-FFF2-40B4-BE49-F238E27FC236}">
                      <a16:creationId xmlns:a16="http://schemas.microsoft.com/office/drawing/2014/main" id="{021D5478-D8AE-988C-59B8-1DDCF830CF66}"/>
                    </a:ext>
                  </a:extLst>
                </p:cNvPr>
                <p:cNvCxnSpPr>
                  <a:cxnSpLocks noChangeShapeType="1"/>
                </p:cNvCxnSpPr>
                <p:nvPr/>
              </p:nvCxnSpPr>
              <p:spPr bwMode="auto">
                <a:xfrm>
                  <a:off x="108423005" y="109214238"/>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37" name="AutoShape 36">
                  <a:extLst>
                    <a:ext uri="{FF2B5EF4-FFF2-40B4-BE49-F238E27FC236}">
                      <a16:creationId xmlns:a16="http://schemas.microsoft.com/office/drawing/2014/main" id="{A37734CB-A05D-0AAD-96A7-B495270C2C27}"/>
                    </a:ext>
                  </a:extLst>
                </p:cNvPr>
                <p:cNvCxnSpPr>
                  <a:cxnSpLocks noChangeShapeType="1"/>
                </p:cNvCxnSpPr>
                <p:nvPr/>
              </p:nvCxnSpPr>
              <p:spPr bwMode="auto">
                <a:xfrm>
                  <a:off x="109567138" y="109217033"/>
                  <a:ext cx="0" cy="228600"/>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38" name="AutoShape 37">
                  <a:extLst>
                    <a:ext uri="{FF2B5EF4-FFF2-40B4-BE49-F238E27FC236}">
                      <a16:creationId xmlns:a16="http://schemas.microsoft.com/office/drawing/2014/main" id="{767A0909-D338-D3D5-6465-790D51D224AD}"/>
                    </a:ext>
                  </a:extLst>
                </p:cNvPr>
                <p:cNvCxnSpPr>
                  <a:cxnSpLocks noChangeShapeType="1"/>
                </p:cNvCxnSpPr>
                <p:nvPr/>
              </p:nvCxnSpPr>
              <p:spPr bwMode="auto">
                <a:xfrm>
                  <a:off x="110839150" y="109221062"/>
                  <a:ext cx="0" cy="228600"/>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39" name="AutoShape 38">
                  <a:extLst>
                    <a:ext uri="{FF2B5EF4-FFF2-40B4-BE49-F238E27FC236}">
                      <a16:creationId xmlns:a16="http://schemas.microsoft.com/office/drawing/2014/main" id="{83BA1E7E-AF99-4844-467B-0BC168CFECC5}"/>
                    </a:ext>
                  </a:extLst>
                </p:cNvPr>
                <p:cNvCxnSpPr>
                  <a:cxnSpLocks noChangeShapeType="1"/>
                </p:cNvCxnSpPr>
                <p:nvPr/>
              </p:nvCxnSpPr>
              <p:spPr bwMode="auto">
                <a:xfrm>
                  <a:off x="111976492" y="109221017"/>
                  <a:ext cx="0" cy="228600"/>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40" name="AutoShape 39">
                  <a:extLst>
                    <a:ext uri="{FF2B5EF4-FFF2-40B4-BE49-F238E27FC236}">
                      <a16:creationId xmlns:a16="http://schemas.microsoft.com/office/drawing/2014/main" id="{E74C6E94-452D-5734-91D2-0314E1649EA8}"/>
                    </a:ext>
                  </a:extLst>
                </p:cNvPr>
                <p:cNvCxnSpPr>
                  <a:cxnSpLocks noChangeShapeType="1"/>
                </p:cNvCxnSpPr>
                <p:nvPr/>
              </p:nvCxnSpPr>
              <p:spPr bwMode="auto">
                <a:xfrm>
                  <a:off x="113093462" y="109221910"/>
                  <a:ext cx="0" cy="228600"/>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41" name="AutoShape 40">
                  <a:extLst>
                    <a:ext uri="{FF2B5EF4-FFF2-40B4-BE49-F238E27FC236}">
                      <a16:creationId xmlns:a16="http://schemas.microsoft.com/office/drawing/2014/main" id="{6304A81E-079E-F57D-1F7A-6C20CB043246}"/>
                    </a:ext>
                  </a:extLst>
                </p:cNvPr>
                <p:cNvCxnSpPr>
                  <a:cxnSpLocks noChangeShapeType="1"/>
                </p:cNvCxnSpPr>
                <p:nvPr/>
              </p:nvCxnSpPr>
              <p:spPr bwMode="auto">
                <a:xfrm>
                  <a:off x="114255058" y="109216704"/>
                  <a:ext cx="0" cy="23774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grpSp>
          <p:cxnSp>
            <p:nvCxnSpPr>
              <p:cNvPr id="132" name="AutoShape 52">
                <a:extLst>
                  <a:ext uri="{FF2B5EF4-FFF2-40B4-BE49-F238E27FC236}">
                    <a16:creationId xmlns:a16="http://schemas.microsoft.com/office/drawing/2014/main" id="{C4C5314B-F064-1131-E22A-A520613A7B98}"/>
                  </a:ext>
                </a:extLst>
              </p:cNvPr>
              <p:cNvCxnSpPr>
                <a:cxnSpLocks noChangeShapeType="1"/>
              </p:cNvCxnSpPr>
              <p:nvPr/>
            </p:nvCxnSpPr>
            <p:spPr bwMode="auto">
              <a:xfrm>
                <a:off x="6192638" y="3084650"/>
                <a:ext cx="0" cy="1279884"/>
              </a:xfrm>
              <a:prstGeom prst="straightConnector1">
                <a:avLst/>
              </a:prstGeom>
              <a:noFill/>
              <a:ln w="9525" algn="ctr">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grpSp>
        <p:grpSp>
          <p:nvGrpSpPr>
            <p:cNvPr id="116" name="Group 115">
              <a:extLst>
                <a:ext uri="{FF2B5EF4-FFF2-40B4-BE49-F238E27FC236}">
                  <a16:creationId xmlns:a16="http://schemas.microsoft.com/office/drawing/2014/main" id="{C62C94A4-F89F-1FA4-7088-77685C909117}"/>
                </a:ext>
              </a:extLst>
            </p:cNvPr>
            <p:cNvGrpSpPr/>
            <p:nvPr/>
          </p:nvGrpSpPr>
          <p:grpSpPr>
            <a:xfrm>
              <a:off x="3384612" y="1913432"/>
              <a:ext cx="5777448" cy="1165609"/>
              <a:chOff x="3384612" y="1913432"/>
              <a:chExt cx="5777448" cy="1165609"/>
            </a:xfrm>
          </p:grpSpPr>
          <p:cxnSp>
            <p:nvCxnSpPr>
              <p:cNvPr id="117" name="AutoShape 42">
                <a:extLst>
                  <a:ext uri="{FF2B5EF4-FFF2-40B4-BE49-F238E27FC236}">
                    <a16:creationId xmlns:a16="http://schemas.microsoft.com/office/drawing/2014/main" id="{3B8E927A-CE19-6083-E59E-F979B184A091}"/>
                  </a:ext>
                </a:extLst>
              </p:cNvPr>
              <p:cNvCxnSpPr>
                <a:cxnSpLocks noChangeShapeType="1"/>
              </p:cNvCxnSpPr>
              <p:nvPr/>
            </p:nvCxnSpPr>
            <p:spPr bwMode="auto">
              <a:xfrm>
                <a:off x="7042933" y="2495710"/>
                <a:ext cx="274332" cy="0"/>
              </a:xfrm>
              <a:prstGeom prst="straightConnector1">
                <a:avLst/>
              </a:prstGeom>
              <a:noFill/>
              <a:ln w="19050">
                <a:solidFill>
                  <a:srgbClr val="274B7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18" name="AutoShape 43">
                <a:extLst>
                  <a:ext uri="{FF2B5EF4-FFF2-40B4-BE49-F238E27FC236}">
                    <a16:creationId xmlns:a16="http://schemas.microsoft.com/office/drawing/2014/main" id="{52F56B02-89E8-F698-7F80-51C094D352DA}"/>
                  </a:ext>
                </a:extLst>
              </p:cNvPr>
              <p:cNvCxnSpPr>
                <a:cxnSpLocks noChangeShapeType="1"/>
              </p:cNvCxnSpPr>
              <p:nvPr/>
            </p:nvCxnSpPr>
            <p:spPr bwMode="auto">
              <a:xfrm>
                <a:off x="7320599" y="2810578"/>
                <a:ext cx="274332" cy="0"/>
              </a:xfrm>
              <a:prstGeom prst="straightConnector1">
                <a:avLst/>
              </a:prstGeom>
              <a:noFill/>
              <a:ln w="1905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19" name="AutoShape 44">
                <a:extLst>
                  <a:ext uri="{FF2B5EF4-FFF2-40B4-BE49-F238E27FC236}">
                    <a16:creationId xmlns:a16="http://schemas.microsoft.com/office/drawing/2014/main" id="{16C63D6F-F51F-E58F-58D2-BE2C27974FE1}"/>
                  </a:ext>
                </a:extLst>
              </p:cNvPr>
              <p:cNvCxnSpPr>
                <a:cxnSpLocks noChangeShapeType="1"/>
              </p:cNvCxnSpPr>
              <p:nvPr/>
            </p:nvCxnSpPr>
            <p:spPr bwMode="auto">
              <a:xfrm>
                <a:off x="7325716" y="2215310"/>
                <a:ext cx="274332" cy="0"/>
              </a:xfrm>
              <a:prstGeom prst="straightConnector1">
                <a:avLst/>
              </a:prstGeom>
              <a:noFill/>
              <a:ln w="19050" algn="ctr">
                <a:solidFill>
                  <a:srgbClr val="274B7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cxnSp>
            <p:nvCxnSpPr>
              <p:cNvPr id="120" name="AutoShape 45">
                <a:extLst>
                  <a:ext uri="{FF2B5EF4-FFF2-40B4-BE49-F238E27FC236}">
                    <a16:creationId xmlns:a16="http://schemas.microsoft.com/office/drawing/2014/main" id="{C45E8578-326E-1199-59B6-E4A7FF01C638}"/>
                  </a:ext>
                </a:extLst>
              </p:cNvPr>
              <p:cNvCxnSpPr>
                <a:cxnSpLocks noChangeShapeType="1"/>
              </p:cNvCxnSpPr>
              <p:nvPr/>
            </p:nvCxnSpPr>
            <p:spPr bwMode="auto">
              <a:xfrm>
                <a:off x="7325134" y="2210207"/>
                <a:ext cx="0" cy="603374"/>
              </a:xfrm>
              <a:prstGeom prst="straightConnector1">
                <a:avLst/>
              </a:prstGeom>
              <a:noFill/>
              <a:ln w="19050">
                <a:solidFill>
                  <a:srgbClr val="274B7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21" name="AutoShape 48">
                <a:extLst>
                  <a:ext uri="{FF2B5EF4-FFF2-40B4-BE49-F238E27FC236}">
                    <a16:creationId xmlns:a16="http://schemas.microsoft.com/office/drawing/2014/main" id="{FD7994DD-AD9F-67D8-457A-D33B1AE34A8D}"/>
                  </a:ext>
                </a:extLst>
              </p:cNvPr>
              <p:cNvSpPr>
                <a:spLocks noChangeArrowheads="1"/>
              </p:cNvSpPr>
              <p:nvPr/>
            </p:nvSpPr>
            <p:spPr bwMode="auto">
              <a:xfrm>
                <a:off x="5383290" y="1913432"/>
                <a:ext cx="1645993" cy="1165609"/>
              </a:xfrm>
              <a:prstGeom prst="flowChartProcess">
                <a:avLst/>
              </a:prstGeom>
              <a:solidFill>
                <a:srgbClr val="274B7C"/>
              </a:solidFill>
              <a:ln w="38100" cmpd="dbl" algn="ctr">
                <a:noFill/>
                <a:miter lim="800000"/>
                <a:headEnd/>
                <a:tailEnd/>
              </a:ln>
              <a:effectLst/>
            </p:spPr>
            <p:txBody>
              <a:bodyPr vert="horz" wrap="square" lIns="48768" tIns="48768" rIns="48768" bIns="48768" numCol="1" anchor="ctr" anchorCtr="0" compatLnSpc="1">
                <a:prstTxWarp prst="textNoShape">
                  <a:avLst/>
                </a:prstTxWarp>
              </a:bodyPr>
              <a:lstStyle/>
              <a:p>
                <a:pPr algn="ctr" defTabSz="1219170" eaLnBrk="0" fontAlgn="base" hangingPunct="0">
                  <a:spcBef>
                    <a:spcPts val="400"/>
                  </a:spcBef>
                  <a:spcAft>
                    <a:spcPct val="0"/>
                  </a:spcAft>
                </a:pPr>
                <a:r>
                  <a:rPr lang="en-US" altLang="en-US" sz="1067" b="1">
                    <a:solidFill>
                      <a:schemeClr val="bg1"/>
                    </a:solidFill>
                    <a:latin typeface="Arial" panose="020B0604020202020204" pitchFamily="34" charset="0"/>
                  </a:rPr>
                  <a:t>Office of the Commissioner</a:t>
                </a:r>
              </a:p>
              <a:p>
                <a:pPr algn="ctr" defTabSz="1219170" eaLnBrk="0" fontAlgn="base" hangingPunct="0">
                  <a:spcBef>
                    <a:spcPts val="400"/>
                  </a:spcBef>
                  <a:spcAft>
                    <a:spcPct val="0"/>
                  </a:spcAft>
                </a:pPr>
                <a:r>
                  <a:rPr lang="en-US" altLang="en-US" sz="1067">
                    <a:solidFill>
                      <a:schemeClr val="bg1"/>
                    </a:solidFill>
                    <a:latin typeface="Arial" panose="020B0604020202020204" pitchFamily="34" charset="0"/>
                  </a:rPr>
                  <a:t>Commissioner of Food &amp; Drugs</a:t>
                </a:r>
              </a:p>
              <a:p>
                <a:pPr algn="ctr" defTabSz="1219170" eaLnBrk="0" fontAlgn="base" hangingPunct="0">
                  <a:spcBef>
                    <a:spcPts val="400"/>
                  </a:spcBef>
                  <a:spcAft>
                    <a:spcPct val="0"/>
                  </a:spcAft>
                </a:pPr>
                <a:r>
                  <a:rPr lang="en-US" altLang="en-US" sz="1067">
                    <a:solidFill>
                      <a:schemeClr val="bg1"/>
                    </a:solidFill>
                    <a:latin typeface="Arial" panose="020B0604020202020204" pitchFamily="34" charset="0"/>
                  </a:rPr>
                  <a:t>Principal Deputy Commissioner</a:t>
                </a:r>
              </a:p>
              <a:p>
                <a:pPr algn="ctr" defTabSz="1219170" eaLnBrk="0" fontAlgn="base" hangingPunct="0">
                  <a:spcBef>
                    <a:spcPts val="400"/>
                  </a:spcBef>
                  <a:spcAft>
                    <a:spcPct val="0"/>
                  </a:spcAft>
                </a:pPr>
                <a:r>
                  <a:rPr lang="en-US" altLang="en-US" sz="1067">
                    <a:solidFill>
                      <a:schemeClr val="bg1"/>
                    </a:solidFill>
                    <a:latin typeface="Arial" panose="020B0604020202020204" pitchFamily="34" charset="0"/>
                  </a:rPr>
                  <a:t>Chief of Staff</a:t>
                </a:r>
              </a:p>
              <a:p>
                <a:pPr algn="ctr" eaLnBrk="0" fontAlgn="base" hangingPunct="0">
                  <a:spcBef>
                    <a:spcPts val="400"/>
                  </a:spcBef>
                  <a:spcAft>
                    <a:spcPct val="0"/>
                  </a:spcAft>
                </a:pPr>
                <a:r>
                  <a:rPr lang="en-US" sz="1067">
                    <a:solidFill>
                      <a:schemeClr val="bg1"/>
                    </a:solidFill>
                    <a:latin typeface="Arial" panose="020B0604020202020204" pitchFamily="34" charset="0"/>
                    <a:cs typeface="Arial" panose="020B0604020202020204" pitchFamily="34" charset="0"/>
                  </a:rPr>
                  <a:t>Chief Medical Officer</a:t>
                </a:r>
              </a:p>
            </p:txBody>
          </p:sp>
          <p:sp>
            <p:nvSpPr>
              <p:cNvPr id="122" name="AutoShape 49">
                <a:extLst>
                  <a:ext uri="{FF2B5EF4-FFF2-40B4-BE49-F238E27FC236}">
                    <a16:creationId xmlns:a16="http://schemas.microsoft.com/office/drawing/2014/main" id="{211986EF-72B3-6F26-DF9C-6327BDFD560A}"/>
                  </a:ext>
                </a:extLst>
              </p:cNvPr>
              <p:cNvSpPr>
                <a:spLocks noChangeArrowheads="1"/>
              </p:cNvSpPr>
              <p:nvPr/>
            </p:nvSpPr>
            <p:spPr bwMode="auto">
              <a:xfrm>
                <a:off x="3389728" y="1930303"/>
                <a:ext cx="1554549" cy="457102"/>
              </a:xfrm>
              <a:prstGeom prst="flowChartProcess">
                <a:avLst/>
              </a:prstGeom>
              <a:solidFill>
                <a:schemeClr val="bg1">
                  <a:lumMod val="65000"/>
                  <a:alpha val="25000"/>
                </a:schemeClr>
              </a:solidFill>
              <a:ln w="19050" algn="ctr">
                <a:solidFill>
                  <a:srgbClr val="274B7C"/>
                </a:solidFill>
                <a:miter lim="800000"/>
                <a:headEnd/>
                <a:tailEnd/>
              </a:ln>
              <a:effec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rgbClr val="262D68"/>
                    </a:solidFill>
                    <a:latin typeface="Arial" panose="020B0604020202020204" pitchFamily="34" charset="0"/>
                  </a:rPr>
                  <a:t>Office of the Chief Counsel</a:t>
                </a:r>
                <a:endParaRPr lang="en-US" altLang="en-US" sz="2400">
                  <a:solidFill>
                    <a:srgbClr val="262D68"/>
                  </a:solidFill>
                  <a:latin typeface="Arial" panose="020B0604020202020204" pitchFamily="34" charset="0"/>
                </a:endParaRPr>
              </a:p>
            </p:txBody>
          </p:sp>
          <p:sp>
            <p:nvSpPr>
              <p:cNvPr id="123" name="AutoShape 50">
                <a:extLst>
                  <a:ext uri="{FF2B5EF4-FFF2-40B4-BE49-F238E27FC236}">
                    <a16:creationId xmlns:a16="http://schemas.microsoft.com/office/drawing/2014/main" id="{F3E44ED2-9C43-A016-3EE2-D188B139E182}"/>
                  </a:ext>
                </a:extLst>
              </p:cNvPr>
              <p:cNvSpPr>
                <a:spLocks noChangeArrowheads="1"/>
              </p:cNvSpPr>
              <p:nvPr/>
            </p:nvSpPr>
            <p:spPr bwMode="auto">
              <a:xfrm>
                <a:off x="7607511" y="1991448"/>
                <a:ext cx="1554549" cy="452838"/>
              </a:xfrm>
              <a:prstGeom prst="flowChartProcess">
                <a:avLst/>
              </a:prstGeom>
              <a:solidFill>
                <a:schemeClr val="bg1">
                  <a:lumMod val="65000"/>
                  <a:alpha val="25000"/>
                </a:schemeClr>
              </a:solidFill>
              <a:ln w="19050" algn="ctr">
                <a:solidFill>
                  <a:srgbClr val="274B7C"/>
                </a:solidFill>
                <a:miter lim="800000"/>
                <a:headEnd/>
                <a:tailEnd/>
              </a:ln>
              <a:effec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rgbClr val="262D68"/>
                    </a:solidFill>
                    <a:latin typeface="Arial" panose="020B0604020202020204" pitchFamily="34" charset="0"/>
                  </a:rPr>
                  <a:t>Office of the Counselor </a:t>
                </a:r>
                <a:br>
                  <a:rPr lang="en-US" altLang="en-US" sz="1067">
                    <a:solidFill>
                      <a:srgbClr val="262D68"/>
                    </a:solidFill>
                    <a:latin typeface="Arial" panose="020B0604020202020204" pitchFamily="34" charset="0"/>
                  </a:rPr>
                </a:br>
                <a:r>
                  <a:rPr lang="en-US" altLang="en-US" sz="1067">
                    <a:solidFill>
                      <a:srgbClr val="262D68"/>
                    </a:solidFill>
                    <a:latin typeface="Arial" panose="020B0604020202020204" pitchFamily="34" charset="0"/>
                  </a:rPr>
                  <a:t>to the Commissioner</a:t>
                </a:r>
                <a:endParaRPr lang="en-US" altLang="en-US" sz="2400">
                  <a:solidFill>
                    <a:srgbClr val="262D68"/>
                  </a:solidFill>
                  <a:latin typeface="Arial" panose="020B0604020202020204" pitchFamily="34" charset="0"/>
                </a:endParaRPr>
              </a:p>
            </p:txBody>
          </p:sp>
          <p:sp>
            <p:nvSpPr>
              <p:cNvPr id="124" name="AutoShape 51">
                <a:extLst>
                  <a:ext uri="{FF2B5EF4-FFF2-40B4-BE49-F238E27FC236}">
                    <a16:creationId xmlns:a16="http://schemas.microsoft.com/office/drawing/2014/main" id="{4C648E34-4BD0-8DBB-10BB-77FB3C8016AE}"/>
                  </a:ext>
                </a:extLst>
              </p:cNvPr>
              <p:cNvSpPr>
                <a:spLocks noChangeArrowheads="1"/>
              </p:cNvSpPr>
              <p:nvPr/>
            </p:nvSpPr>
            <p:spPr bwMode="auto">
              <a:xfrm>
                <a:off x="7601901" y="2570115"/>
                <a:ext cx="1554549" cy="452838"/>
              </a:xfrm>
              <a:prstGeom prst="flowChartProcess">
                <a:avLst/>
              </a:prstGeom>
              <a:solidFill>
                <a:schemeClr val="bg1">
                  <a:lumMod val="65000"/>
                  <a:alpha val="25000"/>
                </a:schemeClr>
              </a:solidFill>
              <a:ln w="19050" algn="ctr">
                <a:solidFill>
                  <a:srgbClr val="274B7C"/>
                </a:solidFill>
                <a:miter lim="800000"/>
                <a:headEnd/>
                <a:tailEnd/>
              </a:ln>
              <a:effec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rgbClr val="262D68"/>
                    </a:solidFill>
                    <a:latin typeface="Arial" panose="020B0604020202020204" pitchFamily="34" charset="0"/>
                  </a:rPr>
                  <a:t>Office of </a:t>
                </a:r>
              </a:p>
              <a:p>
                <a:pPr algn="ctr" defTabSz="1219170" eaLnBrk="0" fontAlgn="base" hangingPunct="0">
                  <a:spcBef>
                    <a:spcPct val="0"/>
                  </a:spcBef>
                  <a:spcAft>
                    <a:spcPct val="0"/>
                  </a:spcAft>
                </a:pPr>
                <a:r>
                  <a:rPr lang="en-US" altLang="en-US" sz="1067">
                    <a:solidFill>
                      <a:srgbClr val="262D68"/>
                    </a:solidFill>
                    <a:latin typeface="Arial" panose="020B0604020202020204" pitchFamily="34" charset="0"/>
                  </a:rPr>
                  <a:t>Digital Transformation</a:t>
                </a:r>
                <a:endParaRPr lang="en-US" altLang="en-US" sz="2400">
                  <a:solidFill>
                    <a:srgbClr val="262D68"/>
                  </a:solidFill>
                  <a:latin typeface="Arial" panose="020B0604020202020204" pitchFamily="34" charset="0"/>
                </a:endParaRPr>
              </a:p>
            </p:txBody>
          </p:sp>
          <p:cxnSp>
            <p:nvCxnSpPr>
              <p:cNvPr id="125" name="AutoShape 53">
                <a:extLst>
                  <a:ext uri="{FF2B5EF4-FFF2-40B4-BE49-F238E27FC236}">
                    <a16:creationId xmlns:a16="http://schemas.microsoft.com/office/drawing/2014/main" id="{CFB54927-021A-9354-A5CA-180A72F6F70F}"/>
                  </a:ext>
                </a:extLst>
              </p:cNvPr>
              <p:cNvCxnSpPr>
                <a:cxnSpLocks noChangeShapeType="1"/>
              </p:cNvCxnSpPr>
              <p:nvPr/>
            </p:nvCxnSpPr>
            <p:spPr bwMode="auto">
              <a:xfrm>
                <a:off x="4941337" y="2149831"/>
                <a:ext cx="457200" cy="0"/>
              </a:xfrm>
              <a:prstGeom prst="straightConnector1">
                <a:avLst/>
              </a:prstGeom>
              <a:noFill/>
              <a:ln w="19050" algn="ctr">
                <a:solidFill>
                  <a:srgbClr val="274B7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sp>
            <p:nvSpPr>
              <p:cNvPr id="126" name="AutoShape 49">
                <a:extLst>
                  <a:ext uri="{FF2B5EF4-FFF2-40B4-BE49-F238E27FC236}">
                    <a16:creationId xmlns:a16="http://schemas.microsoft.com/office/drawing/2014/main" id="{6BCC9D8F-4E7B-AEAC-701D-E1457852FAD0}"/>
                  </a:ext>
                </a:extLst>
              </p:cNvPr>
              <p:cNvSpPr>
                <a:spLocks noChangeArrowheads="1"/>
              </p:cNvSpPr>
              <p:nvPr/>
            </p:nvSpPr>
            <p:spPr bwMode="auto">
              <a:xfrm>
                <a:off x="3384612" y="2577142"/>
                <a:ext cx="1554549" cy="457102"/>
              </a:xfrm>
              <a:prstGeom prst="flowChartProcess">
                <a:avLst/>
              </a:prstGeom>
              <a:solidFill>
                <a:schemeClr val="bg1">
                  <a:lumMod val="65000"/>
                  <a:alpha val="25000"/>
                </a:schemeClr>
              </a:solidFill>
              <a:ln w="19050" algn="ctr">
                <a:solidFill>
                  <a:srgbClr val="274B7C"/>
                </a:solidFill>
                <a:miter lim="800000"/>
                <a:headEnd/>
                <a:tailEnd/>
              </a:ln>
              <a:effectLst/>
            </p:spPr>
            <p:txBody>
              <a:bodyPr vert="horz" wrap="square" lIns="48768" tIns="48768" rIns="48768" bIns="48768" numCol="1" anchor="ctr" anchorCtr="0" compatLnSpc="1">
                <a:prstTxWarp prst="textNoShape">
                  <a:avLst/>
                </a:prstTxWarp>
              </a:bodyPr>
              <a:lstStyle/>
              <a:p>
                <a:pPr algn="ctr" defTabSz="1219170" eaLnBrk="0" fontAlgn="base" hangingPunct="0">
                  <a:spcBef>
                    <a:spcPct val="0"/>
                  </a:spcBef>
                  <a:spcAft>
                    <a:spcPct val="0"/>
                  </a:spcAft>
                </a:pPr>
                <a:r>
                  <a:rPr lang="en-US" altLang="en-US" sz="1067">
                    <a:solidFill>
                      <a:srgbClr val="262D68"/>
                    </a:solidFill>
                    <a:latin typeface="Arial" panose="020B0604020202020204" pitchFamily="34" charset="0"/>
                  </a:rPr>
                  <a:t>Office of the Executive Secretariat</a:t>
                </a:r>
                <a:endParaRPr lang="en-US" altLang="en-US" sz="2400">
                  <a:solidFill>
                    <a:srgbClr val="262D68"/>
                  </a:solidFill>
                  <a:latin typeface="Arial" panose="020B0604020202020204" pitchFamily="34" charset="0"/>
                </a:endParaRPr>
              </a:p>
            </p:txBody>
          </p:sp>
          <p:cxnSp>
            <p:nvCxnSpPr>
              <p:cNvPr id="127" name="AutoShape 42">
                <a:extLst>
                  <a:ext uri="{FF2B5EF4-FFF2-40B4-BE49-F238E27FC236}">
                    <a16:creationId xmlns:a16="http://schemas.microsoft.com/office/drawing/2014/main" id="{07CE9FC7-7124-4090-64BC-360B1711776E}"/>
                  </a:ext>
                </a:extLst>
              </p:cNvPr>
              <p:cNvCxnSpPr>
                <a:cxnSpLocks noChangeShapeType="1"/>
              </p:cNvCxnSpPr>
              <p:nvPr/>
            </p:nvCxnSpPr>
            <p:spPr bwMode="auto">
              <a:xfrm>
                <a:off x="4944277" y="2814075"/>
                <a:ext cx="438912" cy="0"/>
              </a:xfrm>
              <a:prstGeom prst="straightConnector1">
                <a:avLst/>
              </a:prstGeom>
              <a:noFill/>
              <a:ln w="19050">
                <a:solidFill>
                  <a:srgbClr val="274B7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000000"/>
                      </a:outerShdw>
                    </a:effectLst>
                  </a14:hiddenEffects>
                </a:ext>
              </a:extLst>
            </p:spPr>
          </p:cxnSp>
        </p:grpSp>
      </p:grpSp>
      <p:sp>
        <p:nvSpPr>
          <p:cNvPr id="169" name="TextBox 168">
            <a:extLst>
              <a:ext uri="{FF2B5EF4-FFF2-40B4-BE49-F238E27FC236}">
                <a16:creationId xmlns:a16="http://schemas.microsoft.com/office/drawing/2014/main" id="{D0FD6F69-D5FB-93A9-09F9-B42B69AF8D64}"/>
              </a:ext>
            </a:extLst>
          </p:cNvPr>
          <p:cNvSpPr txBox="1"/>
          <p:nvPr/>
        </p:nvSpPr>
        <p:spPr>
          <a:xfrm>
            <a:off x="6604001" y="5799946"/>
            <a:ext cx="5203089" cy="221536"/>
          </a:xfrm>
          <a:prstGeom prst="rect">
            <a:avLst/>
          </a:prstGeom>
          <a:noFill/>
        </p:spPr>
        <p:txBody>
          <a:bodyPr wrap="square" rtlCol="0">
            <a:spAutoFit/>
          </a:bodyPr>
          <a:lstStyle/>
          <a:p>
            <a:pPr defTabSz="1219170">
              <a:lnSpc>
                <a:spcPct val="90000"/>
              </a:lnSpc>
              <a:spcBef>
                <a:spcPts val="1333"/>
              </a:spcBef>
              <a:defRPr/>
            </a:pPr>
            <a:r>
              <a:rPr lang="en-US" sz="933" dirty="0">
                <a:solidFill>
                  <a:prstClr val="black">
                    <a:lumMod val="75000"/>
                    <a:lumOff val="25000"/>
                  </a:prstClr>
                </a:solidFill>
                <a:latin typeface="Arial" panose="020B0604020202020204" pitchFamily="34" charset="0"/>
                <a:cs typeface="Arial" panose="020B0604020202020204" pitchFamily="34" charset="0"/>
              </a:rPr>
              <a:t>Source: </a:t>
            </a:r>
            <a:r>
              <a:rPr lang="en-US" sz="933" dirty="0">
                <a:solidFill>
                  <a:prstClr val="black">
                    <a:lumMod val="75000"/>
                    <a:lumOff val="25000"/>
                  </a:prstClr>
                </a:solidFill>
                <a:latin typeface="Arial" panose="020B0604020202020204" pitchFamily="34" charset="0"/>
                <a:cs typeface="Arial" panose="020B0604020202020204" pitchFamily="34" charset="0"/>
                <a:hlinkClick r:id="rId5"/>
              </a:rPr>
              <a:t>www.fda.gov/about-fda/fda-organization-charts/fda-overview-organization-chart</a:t>
            </a:r>
            <a:endParaRPr lang="en-US" sz="933" dirty="0">
              <a:solidFill>
                <a:prstClr val="black">
                  <a:lumMod val="75000"/>
                  <a:lumOff val="2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93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016" y="584200"/>
            <a:ext cx="10363200" cy="1228816"/>
          </a:xfrm>
        </p:spPr>
        <p:txBody>
          <a:bodyPr>
            <a:normAutofit/>
          </a:bodyPr>
          <a:lstStyle/>
          <a:p>
            <a:pPr algn="ctr"/>
            <a:r>
              <a:rPr lang="en-US" altLang="en-US" sz="3733" b="1">
                <a:solidFill>
                  <a:srgbClr val="262E68"/>
                </a:solidFill>
                <a:latin typeface="Arial" charset="0"/>
                <a:cs typeface="Arial" charset="0"/>
              </a:rPr>
              <a:t>CDER Organization (simplified)</a:t>
            </a:r>
            <a:endParaRPr lang="en-US" sz="3733" b="1"/>
          </a:p>
        </p:txBody>
      </p:sp>
      <p:graphicFrame>
        <p:nvGraphicFramePr>
          <p:cNvPr id="36" name="Diagram 35">
            <a:extLst>
              <a:ext uri="{FF2B5EF4-FFF2-40B4-BE49-F238E27FC236}">
                <a16:creationId xmlns:a16="http://schemas.microsoft.com/office/drawing/2014/main" id="{64E2273C-E033-3232-50D8-C4FBFAA0935C}"/>
              </a:ext>
            </a:extLst>
          </p:cNvPr>
          <p:cNvGraphicFramePr/>
          <p:nvPr/>
        </p:nvGraphicFramePr>
        <p:xfrm>
          <a:off x="2438401" y="990600"/>
          <a:ext cx="8049511" cy="52016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4430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6107E1-600C-E99D-3E89-D4BF1612204E}"/>
              </a:ext>
            </a:extLst>
          </p:cNvPr>
          <p:cNvPicPr>
            <a:picLocks noChangeAspect="1"/>
          </p:cNvPicPr>
          <p:nvPr/>
        </p:nvPicPr>
        <p:blipFill>
          <a:blip r:embed="rId2"/>
          <a:stretch>
            <a:fillRect/>
          </a:stretch>
        </p:blipFill>
        <p:spPr>
          <a:xfrm>
            <a:off x="466725" y="0"/>
            <a:ext cx="10371509" cy="6858000"/>
          </a:xfrm>
          <a:prstGeom prst="rect">
            <a:avLst/>
          </a:prstGeom>
        </p:spPr>
      </p:pic>
    </p:spTree>
    <p:extLst>
      <p:ext uri="{BB962C8B-B14F-4D97-AF65-F5344CB8AC3E}">
        <p14:creationId xmlns:p14="http://schemas.microsoft.com/office/powerpoint/2010/main" val="1044978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PRICED\AppData\Local\Microsoft\Windows\Temporary Internet Files\Content.IE5\U83QYT37\Antibiotics[1].jpg">
            <a:extLst>
              <a:ext uri="{FF2B5EF4-FFF2-40B4-BE49-F238E27FC236}">
                <a16:creationId xmlns:a16="http://schemas.microsoft.com/office/drawing/2014/main" id="{857807EE-B86D-4939-AF53-11A082434C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91" r="16980" b="-2"/>
          <a:stretch/>
        </p:blipFill>
        <p:spPr bwMode="auto">
          <a:xfrm>
            <a:off x="5200073" y="447964"/>
            <a:ext cx="5107323" cy="5962072"/>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Title 1"/>
          <p:cNvSpPr>
            <a:spLocks noGrp="1"/>
          </p:cNvSpPr>
          <p:nvPr>
            <p:ph type="title"/>
          </p:nvPr>
        </p:nvSpPr>
        <p:spPr>
          <a:xfrm>
            <a:off x="804673" y="1396289"/>
            <a:ext cx="4782458" cy="1325563"/>
          </a:xfrm>
        </p:spPr>
        <p:txBody>
          <a:bodyPr>
            <a:normAutofit/>
          </a:bodyPr>
          <a:lstStyle/>
          <a:p>
            <a:r>
              <a:rPr lang="en-US" altLang="en-US"/>
              <a:t>Office of Biostatistics Mission</a:t>
            </a:r>
          </a:p>
        </p:txBody>
      </p:sp>
      <p:sp>
        <p:nvSpPr>
          <p:cNvPr id="17411" name="Content Placeholder 2"/>
          <p:cNvSpPr>
            <a:spLocks noGrp="1"/>
          </p:cNvSpPr>
          <p:nvPr>
            <p:ph idx="1"/>
          </p:nvPr>
        </p:nvSpPr>
        <p:spPr>
          <a:xfrm>
            <a:off x="804672" y="2871982"/>
            <a:ext cx="4782458" cy="3181684"/>
          </a:xfrm>
        </p:spPr>
        <p:txBody>
          <a:bodyPr anchor="t">
            <a:normAutofit/>
          </a:bodyPr>
          <a:lstStyle/>
          <a:p>
            <a:pPr marL="0" indent="0">
              <a:buNone/>
            </a:pPr>
            <a:r>
              <a:rPr lang="en-US" altLang="en-US" sz="2000" dirty="0"/>
              <a:t>Provide CDER and other internal and external stakeholders with </a:t>
            </a:r>
            <a:r>
              <a:rPr lang="en-US" altLang="en-US" sz="2000" b="1" dirty="0"/>
              <a:t>statistical leadership, expertise, and advice </a:t>
            </a:r>
            <a:r>
              <a:rPr lang="en-US" altLang="en-US" sz="2000" dirty="0"/>
              <a:t>to foster the expeditious development of safe and effective drugs and therapeutic biologics for the American people. Protect the public health by </a:t>
            </a:r>
            <a:r>
              <a:rPr lang="en-US" altLang="en-US" sz="2000" b="1" dirty="0"/>
              <a:t>applying statistical approaches </a:t>
            </a:r>
            <a:r>
              <a:rPr lang="en-US" altLang="en-US" sz="2000" dirty="0"/>
              <a:t>for monitoring the effectiveness and safety of marketed drugs and therapeutic biologic products.</a:t>
            </a:r>
          </a:p>
        </p:txBody>
      </p:sp>
    </p:spTree>
    <p:extLst>
      <p:ext uri="{BB962C8B-B14F-4D97-AF65-F5344CB8AC3E}">
        <p14:creationId xmlns:p14="http://schemas.microsoft.com/office/powerpoint/2010/main" val="346710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A3B588-A140-B895-3D1A-5FA1E3F0336D}"/>
              </a:ext>
            </a:extLst>
          </p:cNvPr>
          <p:cNvSpPr>
            <a:spLocks noGrp="1"/>
          </p:cNvSpPr>
          <p:nvPr>
            <p:ph type="title"/>
          </p:nvPr>
        </p:nvSpPr>
        <p:spPr/>
        <p:txBody>
          <a:bodyPr/>
          <a:lstStyle/>
          <a:p>
            <a:r>
              <a:rPr lang="en-US" dirty="0"/>
              <a:t>Challenges and Opportunities</a:t>
            </a:r>
          </a:p>
        </p:txBody>
      </p:sp>
    </p:spTree>
    <p:extLst>
      <p:ext uri="{BB962C8B-B14F-4D97-AF65-F5344CB8AC3E}">
        <p14:creationId xmlns:p14="http://schemas.microsoft.com/office/powerpoint/2010/main" val="1802073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2E935F-4942-72DE-0662-3C1EBD5A00FE}"/>
              </a:ext>
            </a:extLst>
          </p:cNvPr>
          <p:cNvSpPr>
            <a:spLocks noGrp="1"/>
          </p:cNvSpPr>
          <p:nvPr>
            <p:ph type="title"/>
          </p:nvPr>
        </p:nvSpPr>
        <p:spPr/>
        <p:txBody>
          <a:bodyPr/>
          <a:lstStyle/>
          <a:p>
            <a:r>
              <a:rPr lang="en-US" b="1" dirty="0"/>
              <a:t>Prescription Drug User Fee Act (PDUFA VII)</a:t>
            </a:r>
            <a:endParaRPr lang="en-US" dirty="0"/>
          </a:p>
        </p:txBody>
      </p:sp>
      <p:pic>
        <p:nvPicPr>
          <p:cNvPr id="5" name="Content Placeholder 4">
            <a:extLst>
              <a:ext uri="{FF2B5EF4-FFF2-40B4-BE49-F238E27FC236}">
                <a16:creationId xmlns:a16="http://schemas.microsoft.com/office/drawing/2014/main" id="{7E480C18-4045-6ADE-DF09-249DC8C18E51}"/>
              </a:ext>
            </a:extLst>
          </p:cNvPr>
          <p:cNvPicPr>
            <a:picLocks noGrp="1" noChangeAspect="1"/>
          </p:cNvPicPr>
          <p:nvPr>
            <p:ph sz="half" idx="1"/>
          </p:nvPr>
        </p:nvPicPr>
        <p:blipFill>
          <a:blip r:embed="rId2"/>
          <a:stretch>
            <a:fillRect/>
          </a:stretch>
        </p:blipFill>
        <p:spPr>
          <a:xfrm>
            <a:off x="640080" y="1513840"/>
            <a:ext cx="4792454" cy="4979035"/>
          </a:xfrm>
          <a:ln w="38100">
            <a:solidFill>
              <a:schemeClr val="tx1"/>
            </a:solidFill>
          </a:ln>
          <a:effectLst>
            <a:softEdge rad="0"/>
          </a:effectLst>
        </p:spPr>
      </p:pic>
      <p:sp>
        <p:nvSpPr>
          <p:cNvPr id="7" name="Content Placeholder 6">
            <a:extLst>
              <a:ext uri="{FF2B5EF4-FFF2-40B4-BE49-F238E27FC236}">
                <a16:creationId xmlns:a16="http://schemas.microsoft.com/office/drawing/2014/main" id="{F555A67D-70DA-4EA5-E47A-259BBBD60ED1}"/>
              </a:ext>
            </a:extLst>
          </p:cNvPr>
          <p:cNvSpPr>
            <a:spLocks noGrp="1"/>
          </p:cNvSpPr>
          <p:nvPr>
            <p:ph sz="half" idx="2"/>
          </p:nvPr>
        </p:nvSpPr>
        <p:spPr>
          <a:xfrm>
            <a:off x="6507480" y="2028825"/>
            <a:ext cx="5181600" cy="4351339"/>
          </a:xfrm>
        </p:spPr>
        <p:txBody>
          <a:bodyPr>
            <a:normAutofit fontScale="55000" lnSpcReduction="20000"/>
          </a:bodyPr>
          <a:lstStyle/>
          <a:p>
            <a:pPr marL="0" indent="0">
              <a:buNone/>
            </a:pPr>
            <a:r>
              <a:rPr lang="en-US" sz="3200" dirty="0"/>
              <a:t>This document contains the performance goals and procedures for the Prescription Drug User Fee Act (PDUFA) reauthorization for fiscal years (FYs) 2023-2027, known as PDUFA VII. It is commonly referred to as the “goals letter” or “commitment letter.” The goals letter represents the product of FDA’s discussions with the regulated industry and public stakeholders, as mandated by Congress. The performance and procedural goals and other commitments specified in this letter apply to aspects of the human drug review program that are important for facilitating timely access to safe, effective, and innovative new medicines for patients……This will allow FDA and the regulated </a:t>
            </a:r>
            <a:r>
              <a:rPr lang="en-US" sz="3200" dirty="0">
                <a:highlight>
                  <a:srgbClr val="FFFF00"/>
                </a:highlight>
              </a:rPr>
              <a:t>industry to identify emerging challenges and develop strategies to address these challenges to ensure the efficiency and effectiveness of the human drug review program</a:t>
            </a:r>
            <a:r>
              <a:rPr lang="en-US" sz="3200" dirty="0"/>
              <a:t>.</a:t>
            </a:r>
          </a:p>
          <a:p>
            <a:endParaRPr lang="en-US" dirty="0"/>
          </a:p>
        </p:txBody>
      </p:sp>
    </p:spTree>
    <p:extLst>
      <p:ext uri="{BB962C8B-B14F-4D97-AF65-F5344CB8AC3E}">
        <p14:creationId xmlns:p14="http://schemas.microsoft.com/office/powerpoint/2010/main" val="936509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53E7-E68C-B959-B71B-14650C516BE6}"/>
              </a:ext>
            </a:extLst>
          </p:cNvPr>
          <p:cNvSpPr>
            <a:spLocks noGrp="1"/>
          </p:cNvSpPr>
          <p:nvPr>
            <p:ph type="title"/>
          </p:nvPr>
        </p:nvSpPr>
        <p:spPr/>
        <p:txBody>
          <a:bodyPr/>
          <a:lstStyle/>
          <a:p>
            <a:r>
              <a:rPr lang="en-US" dirty="0"/>
              <a:t>Prescription Drug User Fee Act (PDUFA VII)</a:t>
            </a:r>
          </a:p>
        </p:txBody>
      </p:sp>
      <p:graphicFrame>
        <p:nvGraphicFramePr>
          <p:cNvPr id="4" name="Content Placeholder 3">
            <a:extLst>
              <a:ext uri="{FF2B5EF4-FFF2-40B4-BE49-F238E27FC236}">
                <a16:creationId xmlns:a16="http://schemas.microsoft.com/office/drawing/2014/main" id="{C5FB4006-B62C-FACE-7F3E-A5D2005DBCD6}"/>
              </a:ext>
            </a:extLst>
          </p:cNvPr>
          <p:cNvGraphicFramePr>
            <a:graphicFrameLocks noGrp="1"/>
          </p:cNvGraphicFramePr>
          <p:nvPr>
            <p:ph idx="1"/>
            <p:extLst>
              <p:ext uri="{D42A27DB-BD31-4B8C-83A1-F6EECF244321}">
                <p14:modId xmlns:p14="http://schemas.microsoft.com/office/powerpoint/2010/main" val="734738392"/>
              </p:ext>
            </p:extLst>
          </p:nvPr>
        </p:nvGraphicFramePr>
        <p:xfrm>
          <a:off x="569752" y="1557176"/>
          <a:ext cx="10515600" cy="4440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959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2E850-2DE1-36B1-EB90-54D43E1BDF97}"/>
              </a:ext>
            </a:extLst>
          </p:cNvPr>
          <p:cNvSpPr>
            <a:spLocks noGrp="1"/>
          </p:cNvSpPr>
          <p:nvPr>
            <p:ph type="title"/>
          </p:nvPr>
        </p:nvSpPr>
        <p:spPr/>
        <p:txBody>
          <a:bodyPr/>
          <a:lstStyle/>
          <a:p>
            <a:pPr algn="ctr"/>
            <a:r>
              <a:rPr lang="en-US" b="1" dirty="0"/>
              <a:t>Disclaimer</a:t>
            </a:r>
          </a:p>
        </p:txBody>
      </p:sp>
      <p:sp>
        <p:nvSpPr>
          <p:cNvPr id="3" name="Content Placeholder 2">
            <a:extLst>
              <a:ext uri="{FF2B5EF4-FFF2-40B4-BE49-F238E27FC236}">
                <a16:creationId xmlns:a16="http://schemas.microsoft.com/office/drawing/2014/main" id="{AB2807D0-E0C0-F470-BCA9-790A40137F3E}"/>
              </a:ext>
            </a:extLst>
          </p:cNvPr>
          <p:cNvSpPr>
            <a:spLocks noGrp="1"/>
          </p:cNvSpPr>
          <p:nvPr>
            <p:ph idx="1"/>
          </p:nvPr>
        </p:nvSpPr>
        <p:spPr/>
        <p:txBody>
          <a:bodyPr/>
          <a:lstStyle/>
          <a:p>
            <a:pPr marL="0" indent="0">
              <a:buNone/>
            </a:pPr>
            <a:r>
              <a:rPr lang="en-US" dirty="0"/>
              <a:t>This presentation reflects the views of the author and should not be construed to represent FDA’s views or policies.</a:t>
            </a:r>
          </a:p>
          <a:p>
            <a:endParaRPr lang="en-US" dirty="0"/>
          </a:p>
        </p:txBody>
      </p:sp>
    </p:spTree>
    <p:extLst>
      <p:ext uri="{BB962C8B-B14F-4D97-AF65-F5344CB8AC3E}">
        <p14:creationId xmlns:p14="http://schemas.microsoft.com/office/powerpoint/2010/main" val="1064480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9348-7370-45AA-87B6-38320B6AC61F}"/>
              </a:ext>
            </a:extLst>
          </p:cNvPr>
          <p:cNvSpPr>
            <a:spLocks noGrp="1"/>
          </p:cNvSpPr>
          <p:nvPr>
            <p:ph type="title"/>
          </p:nvPr>
        </p:nvSpPr>
        <p:spPr>
          <a:xfrm>
            <a:off x="914400" y="584201"/>
            <a:ext cx="9753600" cy="889633"/>
          </a:xfrm>
        </p:spPr>
        <p:txBody>
          <a:bodyPr>
            <a:noAutofit/>
          </a:bodyPr>
          <a:lstStyle/>
          <a:p>
            <a:pPr algn="ctr"/>
            <a:r>
              <a:rPr lang="en-US" altLang="en-US" sz="3733" b="1" kern="0" dirty="0">
                <a:cs typeface="Arial"/>
              </a:rPr>
              <a:t>Challenges in Rare Disease Drug Development</a:t>
            </a:r>
            <a:endParaRPr lang="en-US" sz="3733" b="1" dirty="0"/>
          </a:p>
        </p:txBody>
      </p:sp>
      <p:sp>
        <p:nvSpPr>
          <p:cNvPr id="6" name="Subtitle 2">
            <a:extLst>
              <a:ext uri="{FF2B5EF4-FFF2-40B4-BE49-F238E27FC236}">
                <a16:creationId xmlns:a16="http://schemas.microsoft.com/office/drawing/2014/main" id="{080E2FF0-9135-4AD9-AE30-20885B9AD9B1}"/>
              </a:ext>
            </a:extLst>
          </p:cNvPr>
          <p:cNvSpPr txBox="1">
            <a:spLocks/>
          </p:cNvSpPr>
          <p:nvPr/>
        </p:nvSpPr>
        <p:spPr>
          <a:xfrm>
            <a:off x="1422401" y="1736437"/>
            <a:ext cx="9172164" cy="4765963"/>
          </a:xfrm>
          <a:prstGeom prst="rect">
            <a:avLst/>
          </a:prstGeom>
        </p:spPr>
        <p:txBody>
          <a:bodyPr vert="horz" lIns="68580" tIns="34291" rIns="68580" bIns="34291" rtlCol="0">
            <a:no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68" indent="-257168" defTabSz="342891">
              <a:spcBef>
                <a:spcPts val="675"/>
              </a:spcBef>
              <a:buFontTx/>
              <a:buChar char="•"/>
              <a:defRPr/>
            </a:pPr>
            <a:r>
              <a:rPr lang="en-US" sz="2400" kern="0" dirty="0">
                <a:latin typeface="Calibri"/>
                <a:cs typeface="Arial"/>
              </a:rPr>
              <a:t>Natural history is often poorly understood</a:t>
            </a:r>
          </a:p>
          <a:p>
            <a:pPr marL="257168" indent="-257168" defTabSz="342891">
              <a:spcBef>
                <a:spcPts val="675"/>
              </a:spcBef>
              <a:buFontTx/>
              <a:buChar char="•"/>
              <a:defRPr/>
            </a:pPr>
            <a:r>
              <a:rPr lang="en-US" sz="2400" kern="0" dirty="0">
                <a:latin typeface="Calibri"/>
                <a:cs typeface="Arial"/>
              </a:rPr>
              <a:t>Diseases are progressive, serious, life-limiting </a:t>
            </a:r>
            <a:r>
              <a:rPr lang="en-US" sz="2400" i="1" kern="0" dirty="0">
                <a:latin typeface="Calibri"/>
                <a:cs typeface="Arial"/>
              </a:rPr>
              <a:t>and</a:t>
            </a:r>
            <a:r>
              <a:rPr lang="en-US" sz="2400" kern="0" dirty="0">
                <a:latin typeface="Calibri"/>
                <a:cs typeface="Arial"/>
              </a:rPr>
              <a:t> often lack adequate approved therapies </a:t>
            </a:r>
          </a:p>
          <a:p>
            <a:pPr marL="257168" indent="-257168" defTabSz="342891">
              <a:spcBef>
                <a:spcPts val="675"/>
              </a:spcBef>
              <a:buFontTx/>
              <a:buChar char="•"/>
              <a:defRPr/>
            </a:pPr>
            <a:r>
              <a:rPr lang="en-US" sz="2400" kern="0" dirty="0">
                <a:latin typeface="Calibri"/>
                <a:cs typeface="Arial"/>
              </a:rPr>
              <a:t>Small populations impact study design options</a:t>
            </a:r>
          </a:p>
          <a:p>
            <a:pPr marL="257168" indent="-257168" defTabSz="342891">
              <a:spcBef>
                <a:spcPts val="675"/>
              </a:spcBef>
              <a:buFontTx/>
              <a:buChar char="•"/>
              <a:defRPr/>
            </a:pPr>
            <a:r>
              <a:rPr lang="en-US" sz="2400" kern="0" dirty="0">
                <a:latin typeface="Calibri"/>
                <a:cs typeface="Arial"/>
              </a:rPr>
              <a:t>Phenotypic and genotypic heterogeneity within a disorder  </a:t>
            </a:r>
          </a:p>
          <a:p>
            <a:pPr marL="257168" indent="-257168" defTabSz="342891">
              <a:spcBef>
                <a:spcPts val="675"/>
              </a:spcBef>
              <a:buFontTx/>
              <a:buChar char="•"/>
              <a:defRPr/>
            </a:pPr>
            <a:r>
              <a:rPr lang="en-US" sz="2400" kern="0" dirty="0">
                <a:latin typeface="Calibri"/>
                <a:cs typeface="Arial"/>
              </a:rPr>
              <a:t>Drug development tools - outcome measures</a:t>
            </a:r>
            <a:r>
              <a:rPr lang="en-US" sz="2400" b="1" kern="0" dirty="0">
                <a:latin typeface="Calibri"/>
                <a:cs typeface="Arial"/>
              </a:rPr>
              <a:t> </a:t>
            </a:r>
            <a:r>
              <a:rPr lang="en-US" sz="2400" kern="0" dirty="0">
                <a:latin typeface="Calibri"/>
                <a:cs typeface="Arial"/>
              </a:rPr>
              <a:t>and biomarkers</a:t>
            </a:r>
            <a:r>
              <a:rPr lang="en-US" sz="2400" b="1" kern="0" dirty="0">
                <a:latin typeface="Calibri"/>
                <a:cs typeface="Arial"/>
              </a:rPr>
              <a:t> </a:t>
            </a:r>
            <a:r>
              <a:rPr lang="en-US" sz="2400" kern="0" dirty="0">
                <a:latin typeface="Calibri"/>
                <a:cs typeface="Arial"/>
              </a:rPr>
              <a:t>often lacking</a:t>
            </a:r>
          </a:p>
          <a:p>
            <a:pPr marL="257168" indent="-257168" defTabSz="342891">
              <a:spcBef>
                <a:spcPts val="675"/>
              </a:spcBef>
              <a:buFontTx/>
              <a:buChar char="•"/>
              <a:defRPr/>
            </a:pPr>
            <a:r>
              <a:rPr lang="en-US" sz="2400" kern="0" dirty="0">
                <a:latin typeface="Calibri"/>
                <a:cs typeface="Arial"/>
              </a:rPr>
              <a:t>Lack of precedent, including clinically meaningful endpoints</a:t>
            </a:r>
          </a:p>
          <a:p>
            <a:pPr marL="257168" indent="-257168" defTabSz="342891">
              <a:spcBef>
                <a:spcPts val="675"/>
              </a:spcBef>
              <a:buFontTx/>
              <a:buChar char="•"/>
              <a:defRPr/>
            </a:pPr>
            <a:r>
              <a:rPr lang="en-US" sz="2400" kern="0" dirty="0">
                <a:latin typeface="Calibri"/>
                <a:cs typeface="Arial"/>
              </a:rPr>
              <a:t>Ethical considerations for children in clinical trials</a:t>
            </a:r>
          </a:p>
        </p:txBody>
      </p:sp>
    </p:spTree>
    <p:extLst>
      <p:ext uri="{BB962C8B-B14F-4D97-AF65-F5344CB8AC3E}">
        <p14:creationId xmlns:p14="http://schemas.microsoft.com/office/powerpoint/2010/main" val="2969409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3013-B95C-CA06-55BF-7A9B8DAAF118}"/>
              </a:ext>
            </a:extLst>
          </p:cNvPr>
          <p:cNvSpPr>
            <a:spLocks noGrp="1"/>
          </p:cNvSpPr>
          <p:nvPr>
            <p:ph type="title"/>
          </p:nvPr>
        </p:nvSpPr>
        <p:spPr/>
        <p:txBody>
          <a:bodyPr/>
          <a:lstStyle/>
          <a:p>
            <a:r>
              <a:rPr lang="en-US" b="1" dirty="0"/>
              <a:t>Opportunities for Statistical Innovation</a:t>
            </a:r>
          </a:p>
        </p:txBody>
      </p:sp>
      <p:sp>
        <p:nvSpPr>
          <p:cNvPr id="3" name="Content Placeholder 2">
            <a:extLst>
              <a:ext uri="{FF2B5EF4-FFF2-40B4-BE49-F238E27FC236}">
                <a16:creationId xmlns:a16="http://schemas.microsoft.com/office/drawing/2014/main" id="{4B48A54B-950D-E54D-6ADA-0FD3F20D8C04}"/>
              </a:ext>
            </a:extLst>
          </p:cNvPr>
          <p:cNvSpPr>
            <a:spLocks noGrp="1"/>
          </p:cNvSpPr>
          <p:nvPr>
            <p:ph idx="1"/>
          </p:nvPr>
        </p:nvSpPr>
        <p:spPr>
          <a:xfrm>
            <a:off x="779477" y="1690688"/>
            <a:ext cx="10515600" cy="4802187"/>
          </a:xfrm>
        </p:spPr>
        <p:txBody>
          <a:bodyPr>
            <a:normAutofit fontScale="92500"/>
          </a:bodyPr>
          <a:lstStyle/>
          <a:p>
            <a:r>
              <a:rPr lang="en-US" dirty="0"/>
              <a:t>Incorporation of external information into trials in a Bayesian framework</a:t>
            </a:r>
          </a:p>
          <a:p>
            <a:pPr lvl="2">
              <a:buFont typeface="Wingdings" panose="05000000000000000000" pitchFamily="2" charset="2"/>
              <a:buChar char="Ø"/>
            </a:pPr>
            <a:r>
              <a:rPr lang="en-US" sz="2400" dirty="0"/>
              <a:t>Sources of external information include, but are not limited to, natural history studies, patient registries, early phase trials, etc. </a:t>
            </a:r>
          </a:p>
          <a:p>
            <a:pPr lvl="2">
              <a:buFont typeface="Wingdings" panose="05000000000000000000" pitchFamily="2" charset="2"/>
              <a:buChar char="Ø"/>
            </a:pPr>
            <a:r>
              <a:rPr lang="en-US" sz="2400" dirty="0"/>
              <a:t>Choice of priors</a:t>
            </a:r>
          </a:p>
          <a:p>
            <a:pPr lvl="2">
              <a:buFont typeface="Wingdings" panose="05000000000000000000" pitchFamily="2" charset="2"/>
              <a:buChar char="Ø"/>
            </a:pPr>
            <a:r>
              <a:rPr lang="en-US" sz="2400" dirty="0"/>
              <a:t>Decision criteria via posterior distributions</a:t>
            </a:r>
            <a:endParaRPr lang="en-US" dirty="0"/>
          </a:p>
          <a:p>
            <a:r>
              <a:rPr lang="en-US" dirty="0"/>
              <a:t>Small n Sequential Multiple Assignment Randomized Trial (</a:t>
            </a:r>
            <a:r>
              <a:rPr lang="en-US" dirty="0" err="1"/>
              <a:t>snSMART</a:t>
            </a:r>
            <a:r>
              <a:rPr lang="en-US" dirty="0"/>
              <a:t>)</a:t>
            </a:r>
          </a:p>
          <a:p>
            <a:r>
              <a:rPr lang="en-US" sz="2800" dirty="0"/>
              <a:t>Adaptive designs with multiple adaptations</a:t>
            </a:r>
          </a:p>
          <a:p>
            <a:r>
              <a:rPr lang="en-US" sz="2800" dirty="0"/>
              <a:t>n-of-1 designs</a:t>
            </a:r>
          </a:p>
          <a:p>
            <a:r>
              <a:rPr lang="en-US" sz="2800" dirty="0"/>
              <a:t>Randomized withdrawal designs</a:t>
            </a:r>
          </a:p>
          <a:p>
            <a:r>
              <a:rPr lang="en-US" sz="2800" dirty="0"/>
              <a:t>Platform trials</a:t>
            </a:r>
          </a:p>
          <a:p>
            <a:r>
              <a:rPr lang="en-US" sz="2800" dirty="0"/>
              <a:t>Analyses of multi-component endpoints</a:t>
            </a:r>
          </a:p>
          <a:p>
            <a:endParaRPr lang="en-US" dirty="0"/>
          </a:p>
        </p:txBody>
      </p:sp>
    </p:spTree>
    <p:extLst>
      <p:ext uri="{BB962C8B-B14F-4D97-AF65-F5344CB8AC3E}">
        <p14:creationId xmlns:p14="http://schemas.microsoft.com/office/powerpoint/2010/main" val="1773753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text, mammal, zebra&#10;&#10;Description automatically generated">
            <a:extLst>
              <a:ext uri="{FF2B5EF4-FFF2-40B4-BE49-F238E27FC236}">
                <a16:creationId xmlns:a16="http://schemas.microsoft.com/office/drawing/2014/main" id="{350E1040-A88F-45FE-8109-9C16B3CD853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81" t="1631" r="11607" b="-1631"/>
          <a:stretch/>
        </p:blipFill>
        <p:spPr>
          <a:xfrm>
            <a:off x="141843" y="289339"/>
            <a:ext cx="7252232" cy="5246907"/>
          </a:xfrm>
          <a:prstGeom prst="rect">
            <a:avLst/>
          </a:prstGeom>
        </p:spPr>
      </p:pic>
      <p:sp>
        <p:nvSpPr>
          <p:cNvPr id="2" name="Title 1">
            <a:extLst>
              <a:ext uri="{FF2B5EF4-FFF2-40B4-BE49-F238E27FC236}">
                <a16:creationId xmlns:a16="http://schemas.microsoft.com/office/drawing/2014/main" id="{75D94C78-F386-425C-8496-3699CD0BE85F}"/>
              </a:ext>
            </a:extLst>
          </p:cNvPr>
          <p:cNvSpPr>
            <a:spLocks noGrp="1"/>
          </p:cNvSpPr>
          <p:nvPr>
            <p:ph type="title"/>
          </p:nvPr>
        </p:nvSpPr>
        <p:spPr>
          <a:xfrm>
            <a:off x="7658996" y="946038"/>
            <a:ext cx="2866643" cy="1424935"/>
          </a:xfrm>
        </p:spPr>
        <p:txBody>
          <a:bodyPr>
            <a:normAutofit/>
          </a:bodyPr>
          <a:lstStyle/>
          <a:p>
            <a:pPr algn="ctr"/>
            <a:r>
              <a:rPr lang="en-US" sz="3000" dirty="0">
                <a:solidFill>
                  <a:schemeClr val="tx1"/>
                </a:solidFill>
                <a:latin typeface="+mn-lt"/>
                <a:cs typeface="Arial" panose="020B0604020202020204" pitchFamily="34" charset="0"/>
              </a:rPr>
              <a:t>Vision</a:t>
            </a:r>
          </a:p>
        </p:txBody>
      </p:sp>
      <p:sp>
        <p:nvSpPr>
          <p:cNvPr id="3" name="Content Placeholder 2">
            <a:extLst>
              <a:ext uri="{FF2B5EF4-FFF2-40B4-BE49-F238E27FC236}">
                <a16:creationId xmlns:a16="http://schemas.microsoft.com/office/drawing/2014/main" id="{E6BC5F63-31F4-42E7-A7D5-09547BE93F34}"/>
              </a:ext>
            </a:extLst>
          </p:cNvPr>
          <p:cNvSpPr>
            <a:spLocks noGrp="1"/>
          </p:cNvSpPr>
          <p:nvPr>
            <p:ph idx="1"/>
          </p:nvPr>
        </p:nvSpPr>
        <p:spPr>
          <a:xfrm>
            <a:off x="7995424" y="1932033"/>
            <a:ext cx="2866643" cy="2185308"/>
          </a:xfrm>
        </p:spPr>
        <p:txBody>
          <a:bodyPr>
            <a:normAutofit/>
          </a:bodyPr>
          <a:lstStyle/>
          <a:p>
            <a:pPr marL="0" indent="0">
              <a:buNone/>
            </a:pPr>
            <a:r>
              <a:rPr lang="en-US" sz="1500" dirty="0">
                <a:cs typeface="Arial" panose="020B0604020202020204" pitchFamily="34" charset="0"/>
              </a:rPr>
              <a:t>Speeding and increasing the development of effective and safe treatment options addressing the unmet needs of patients with rare diseases. </a:t>
            </a:r>
          </a:p>
        </p:txBody>
      </p:sp>
      <p:sp>
        <p:nvSpPr>
          <p:cNvPr id="10" name="Content Placeholder 2">
            <a:extLst>
              <a:ext uri="{FF2B5EF4-FFF2-40B4-BE49-F238E27FC236}">
                <a16:creationId xmlns:a16="http://schemas.microsoft.com/office/drawing/2014/main" id="{CB330EC4-BDA5-4130-B91C-34040E10E088}"/>
              </a:ext>
            </a:extLst>
          </p:cNvPr>
          <p:cNvSpPr txBox="1">
            <a:spLocks/>
          </p:cNvSpPr>
          <p:nvPr/>
        </p:nvSpPr>
        <p:spPr>
          <a:xfrm>
            <a:off x="8026400" y="3952659"/>
            <a:ext cx="2866643" cy="2185308"/>
          </a:xfrm>
          <a:prstGeom prst="rect">
            <a:avLst/>
          </a:prstGeom>
        </p:spPr>
        <p:txBody>
          <a:bodyPr vert="horz" lIns="68580" tIns="34291" rIns="68580" bIns="3429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83">
              <a:lnSpc>
                <a:spcPct val="106000"/>
              </a:lnSpc>
              <a:spcBef>
                <a:spcPts val="0"/>
              </a:spcBef>
              <a:spcAft>
                <a:spcPts val="600"/>
              </a:spcAft>
              <a:buNone/>
            </a:pPr>
            <a:r>
              <a:rPr lang="en-US" sz="1500" dirty="0">
                <a:solidFill>
                  <a:srgbClr val="000000"/>
                </a:solidFill>
                <a:ea typeface="Calibri" panose="020F0502020204030204" pitchFamily="34" charset="0"/>
                <a:cs typeface="Arial" panose="020B0604020202020204" pitchFamily="34" charset="0"/>
              </a:rPr>
              <a:t>CDER’s ARC Program drives scientific and regulatory innovation and engagement to accelerate the availability of treatments for patients with rare diseases.</a:t>
            </a:r>
            <a:endParaRPr lang="en-US" sz="1500" dirty="0">
              <a:solidFill>
                <a:prstClr val="black"/>
              </a:solidFill>
              <a:ea typeface="Times New Roman" panose="02020603050405020304" pitchFamily="18" charset="0"/>
              <a:cs typeface="Arial" panose="020B0604020202020204" pitchFamily="34" charset="0"/>
            </a:endParaRPr>
          </a:p>
        </p:txBody>
      </p:sp>
      <p:sp>
        <p:nvSpPr>
          <p:cNvPr id="5" name="TextBox 4">
            <a:extLst>
              <a:ext uri="{FF2B5EF4-FFF2-40B4-BE49-F238E27FC236}">
                <a16:creationId xmlns:a16="http://schemas.microsoft.com/office/drawing/2014/main" id="{435AFEFD-651C-96A8-6F3F-D7243074D527}"/>
              </a:ext>
            </a:extLst>
          </p:cNvPr>
          <p:cNvSpPr txBox="1"/>
          <p:nvPr/>
        </p:nvSpPr>
        <p:spPr>
          <a:xfrm>
            <a:off x="8525267" y="3394373"/>
            <a:ext cx="2336800" cy="553998"/>
          </a:xfrm>
          <a:prstGeom prst="rect">
            <a:avLst/>
          </a:prstGeom>
          <a:noFill/>
        </p:spPr>
        <p:txBody>
          <a:bodyPr wrap="square" rtlCol="0">
            <a:spAutoFit/>
          </a:bodyPr>
          <a:lstStyle/>
          <a:p>
            <a:r>
              <a:rPr lang="en-US" sz="3000" dirty="0"/>
              <a:t>Mission</a:t>
            </a:r>
          </a:p>
        </p:txBody>
      </p:sp>
    </p:spTree>
    <p:extLst>
      <p:ext uri="{BB962C8B-B14F-4D97-AF65-F5344CB8AC3E}">
        <p14:creationId xmlns:p14="http://schemas.microsoft.com/office/powerpoint/2010/main" val="4070256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91DD4-2AEE-D9A0-954D-292824964EB7}"/>
              </a:ext>
            </a:extLst>
          </p:cNvPr>
          <p:cNvSpPr>
            <a:spLocks noGrp="1"/>
          </p:cNvSpPr>
          <p:nvPr>
            <p:ph type="title"/>
          </p:nvPr>
        </p:nvSpPr>
        <p:spPr/>
        <p:txBody>
          <a:bodyPr/>
          <a:lstStyle/>
          <a:p>
            <a:pPr algn="ctr"/>
            <a:r>
              <a:rPr lang="en-US" b="1" dirty="0"/>
              <a:t>Complex Innovative Trial Designs (CIDs)</a:t>
            </a:r>
            <a:br>
              <a:rPr lang="en-US" b="1" dirty="0"/>
            </a:br>
            <a:r>
              <a:rPr lang="en-US" b="1" dirty="0"/>
              <a:t>Federal Register Notice</a:t>
            </a:r>
          </a:p>
        </p:txBody>
      </p:sp>
      <p:pic>
        <p:nvPicPr>
          <p:cNvPr id="5" name="Content Placeholder 4">
            <a:extLst>
              <a:ext uri="{FF2B5EF4-FFF2-40B4-BE49-F238E27FC236}">
                <a16:creationId xmlns:a16="http://schemas.microsoft.com/office/drawing/2014/main" id="{163AEC86-BCAE-1774-B3B8-8501B2401342}"/>
              </a:ext>
            </a:extLst>
          </p:cNvPr>
          <p:cNvPicPr>
            <a:picLocks noGrp="1" noChangeAspect="1"/>
          </p:cNvPicPr>
          <p:nvPr>
            <p:ph idx="1"/>
          </p:nvPr>
        </p:nvPicPr>
        <p:blipFill>
          <a:blip r:embed="rId2"/>
          <a:stretch>
            <a:fillRect/>
          </a:stretch>
        </p:blipFill>
        <p:spPr>
          <a:xfrm>
            <a:off x="4907650" y="2714447"/>
            <a:ext cx="5092116" cy="2792216"/>
          </a:xfrm>
        </p:spPr>
      </p:pic>
      <p:pic>
        <p:nvPicPr>
          <p:cNvPr id="7" name="Picture 6">
            <a:extLst>
              <a:ext uri="{FF2B5EF4-FFF2-40B4-BE49-F238E27FC236}">
                <a16:creationId xmlns:a16="http://schemas.microsoft.com/office/drawing/2014/main" id="{4949D2C9-6924-36D7-3AA1-0AF21EDD06A6}"/>
              </a:ext>
            </a:extLst>
          </p:cNvPr>
          <p:cNvPicPr>
            <a:picLocks noChangeAspect="1"/>
          </p:cNvPicPr>
          <p:nvPr/>
        </p:nvPicPr>
        <p:blipFill>
          <a:blip r:embed="rId3"/>
          <a:stretch>
            <a:fillRect/>
          </a:stretch>
        </p:blipFill>
        <p:spPr>
          <a:xfrm>
            <a:off x="1291242" y="1690688"/>
            <a:ext cx="3252178" cy="4839734"/>
          </a:xfrm>
          <a:prstGeom prst="rect">
            <a:avLst/>
          </a:prstGeom>
        </p:spPr>
      </p:pic>
      <p:cxnSp>
        <p:nvCxnSpPr>
          <p:cNvPr id="9" name="Straight Arrow Connector 8">
            <a:extLst>
              <a:ext uri="{FF2B5EF4-FFF2-40B4-BE49-F238E27FC236}">
                <a16:creationId xmlns:a16="http://schemas.microsoft.com/office/drawing/2014/main" id="{402B9F8A-1E05-613C-11D3-1BE6CEA6C1B7}"/>
              </a:ext>
            </a:extLst>
          </p:cNvPr>
          <p:cNvCxnSpPr/>
          <p:nvPr/>
        </p:nvCxnSpPr>
        <p:spPr>
          <a:xfrm flipH="1">
            <a:off x="9515959" y="4246536"/>
            <a:ext cx="705173" cy="5191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E0F4864D-C48B-6A0E-9D0A-D63884AB90D7}"/>
                  </a:ext>
                </a:extLst>
              </p14:cNvPr>
              <p14:cNvContentPartPr/>
              <p14:nvPr/>
            </p14:nvContentPartPr>
            <p14:xfrm>
              <a:off x="6305475" y="4800225"/>
              <a:ext cx="2798640" cy="38520"/>
            </p14:xfrm>
          </p:contentPart>
        </mc:Choice>
        <mc:Fallback xmlns="">
          <p:pic>
            <p:nvPicPr>
              <p:cNvPr id="10" name="Ink 9">
                <a:extLst>
                  <a:ext uri="{FF2B5EF4-FFF2-40B4-BE49-F238E27FC236}">
                    <a16:creationId xmlns:a16="http://schemas.microsoft.com/office/drawing/2014/main" id="{E0F4864D-C48B-6A0E-9D0A-D63884AB90D7}"/>
                  </a:ext>
                </a:extLst>
              </p:cNvPr>
              <p:cNvPicPr/>
              <p:nvPr/>
            </p:nvPicPr>
            <p:blipFill>
              <a:blip r:embed="rId5"/>
              <a:stretch>
                <a:fillRect/>
              </a:stretch>
            </p:blipFill>
            <p:spPr>
              <a:xfrm>
                <a:off x="6251475" y="4692585"/>
                <a:ext cx="2906280" cy="254160"/>
              </a:xfrm>
              <a:prstGeom prst="rect">
                <a:avLst/>
              </a:prstGeom>
            </p:spPr>
          </p:pic>
        </mc:Fallback>
      </mc:AlternateContent>
    </p:spTree>
    <p:extLst>
      <p:ext uri="{BB962C8B-B14F-4D97-AF65-F5344CB8AC3E}">
        <p14:creationId xmlns:p14="http://schemas.microsoft.com/office/powerpoint/2010/main" val="135218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10BDC9-2EB3-891D-D207-C963C1D8FF61}"/>
              </a:ext>
            </a:extLst>
          </p:cNvPr>
          <p:cNvSpPr>
            <a:spLocks noGrp="1"/>
          </p:cNvSpPr>
          <p:nvPr>
            <p:ph type="title"/>
          </p:nvPr>
        </p:nvSpPr>
        <p:spPr/>
        <p:txBody>
          <a:bodyPr/>
          <a:lstStyle/>
          <a:p>
            <a:pPr algn="ctr"/>
            <a:r>
              <a:rPr lang="en-US" b="1" dirty="0"/>
              <a:t>Complex Innovative Trial Designs</a:t>
            </a:r>
          </a:p>
        </p:txBody>
      </p:sp>
      <p:pic>
        <p:nvPicPr>
          <p:cNvPr id="8" name="Content Placeholder 7">
            <a:extLst>
              <a:ext uri="{FF2B5EF4-FFF2-40B4-BE49-F238E27FC236}">
                <a16:creationId xmlns:a16="http://schemas.microsoft.com/office/drawing/2014/main" id="{93AA95B7-CFB1-A301-DA91-E3BB396EF7E0}"/>
              </a:ext>
            </a:extLst>
          </p:cNvPr>
          <p:cNvPicPr>
            <a:picLocks noGrp="1" noChangeAspect="1"/>
          </p:cNvPicPr>
          <p:nvPr>
            <p:ph sz="half" idx="1"/>
          </p:nvPr>
        </p:nvPicPr>
        <p:blipFill>
          <a:blip r:embed="rId2"/>
          <a:stretch>
            <a:fillRect/>
          </a:stretch>
        </p:blipFill>
        <p:spPr>
          <a:xfrm>
            <a:off x="523875" y="1795463"/>
            <a:ext cx="4374239" cy="4351338"/>
          </a:xfrm>
          <a:ln w="57150">
            <a:solidFill>
              <a:schemeClr val="tx1"/>
            </a:solidFill>
          </a:ln>
        </p:spPr>
      </p:pic>
      <p:sp>
        <p:nvSpPr>
          <p:cNvPr id="14" name="Speech Bubble: Oval 13">
            <a:extLst>
              <a:ext uri="{FF2B5EF4-FFF2-40B4-BE49-F238E27FC236}">
                <a16:creationId xmlns:a16="http://schemas.microsoft.com/office/drawing/2014/main" id="{E53F15AB-F48E-0809-E8C7-627781962F9B}"/>
              </a:ext>
            </a:extLst>
          </p:cNvPr>
          <p:cNvSpPr/>
          <p:nvPr/>
        </p:nvSpPr>
        <p:spPr>
          <a:xfrm>
            <a:off x="5219701" y="1457325"/>
            <a:ext cx="6591299" cy="4419600"/>
          </a:xfrm>
          <a:prstGeom prst="wedgeEllipseCallout">
            <a:avLst>
              <a:gd name="adj1" fmla="val -56960"/>
              <a:gd name="adj2" fmla="val 366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Although CID has been considered to refer to complex adaptive, Bayesian, and other novel clinical trial designs, there is no fixed definition of CID because what is considered innovative or novel can change over time. For the purposes of this guidance, CID includes trial designs that have rarely or never been used to date to provide substantial evidence of effectiveness in new drug applications or biologics license applications. CID can also include the novel application of complex trial design features to a given indication even when those design features have been used in other indications</a:t>
            </a:r>
            <a:endParaRPr lang="en-US" dirty="0"/>
          </a:p>
        </p:txBody>
      </p:sp>
    </p:spTree>
    <p:extLst>
      <p:ext uri="{BB962C8B-B14F-4D97-AF65-F5344CB8AC3E}">
        <p14:creationId xmlns:p14="http://schemas.microsoft.com/office/powerpoint/2010/main" val="554750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t>Complex Innovative Designs </a:t>
            </a:r>
            <a:br>
              <a:rPr lang="en-US" sz="4000" b="1" dirty="0"/>
            </a:br>
            <a:r>
              <a:rPr lang="en-US" sz="4000" b="1" dirty="0"/>
              <a:t>Paired Meeting Program</a:t>
            </a:r>
          </a:p>
        </p:txBody>
      </p:sp>
      <p:sp>
        <p:nvSpPr>
          <p:cNvPr id="3" name="Content Placeholder 2"/>
          <p:cNvSpPr>
            <a:spLocks noGrp="1"/>
          </p:cNvSpPr>
          <p:nvPr>
            <p:ph idx="1"/>
          </p:nvPr>
        </p:nvSpPr>
        <p:spPr>
          <a:xfrm>
            <a:off x="838200" y="1783027"/>
            <a:ext cx="10515600" cy="4532048"/>
          </a:xfrm>
        </p:spPr>
        <p:txBody>
          <a:bodyPr>
            <a:normAutofit lnSpcReduction="10000"/>
          </a:bodyPr>
          <a:lstStyle/>
          <a:p>
            <a:r>
              <a:rPr lang="en-US" dirty="0"/>
              <a:t>Joint effort of the Center for Drug Evaluation and Research and Center for Biologic  Evaluation and Research </a:t>
            </a:r>
          </a:p>
          <a:p>
            <a:r>
              <a:rPr lang="en-US" dirty="0"/>
              <a:t>Sponsors </a:t>
            </a:r>
          </a:p>
          <a:p>
            <a:pPr lvl="1"/>
            <a:r>
              <a:rPr lang="en-US" dirty="0"/>
              <a:t>submit designs </a:t>
            </a:r>
          </a:p>
          <a:p>
            <a:pPr lvl="1"/>
            <a:r>
              <a:rPr lang="en-US" dirty="0"/>
              <a:t>have the opportunity to engage with </a:t>
            </a:r>
            <a:r>
              <a:rPr lang="en-US" b="1" dirty="0">
                <a:solidFill>
                  <a:srgbClr val="0070C0"/>
                </a:solidFill>
              </a:rPr>
              <a:t>regulatory team </a:t>
            </a:r>
            <a:r>
              <a:rPr lang="en-US" dirty="0"/>
              <a:t>on designs via two meetings </a:t>
            </a:r>
          </a:p>
          <a:p>
            <a:r>
              <a:rPr lang="en-US" dirty="0"/>
              <a:t>Agency </a:t>
            </a:r>
          </a:p>
          <a:p>
            <a:pPr lvl="1"/>
            <a:r>
              <a:rPr lang="en-US" dirty="0"/>
              <a:t>will select up to 2 submissions per quarter</a:t>
            </a:r>
          </a:p>
          <a:p>
            <a:pPr lvl="1"/>
            <a:r>
              <a:rPr lang="en-US" b="1" dirty="0">
                <a:solidFill>
                  <a:srgbClr val="0070C0"/>
                </a:solidFill>
              </a:rPr>
              <a:t>uses the design as a case study for continuing education and information sharing</a:t>
            </a:r>
          </a:p>
          <a:p>
            <a:r>
              <a:rPr lang="en-US" dirty="0"/>
              <a:t>Five-year duration</a:t>
            </a:r>
          </a:p>
        </p:txBody>
      </p:sp>
    </p:spTree>
    <p:extLst>
      <p:ext uri="{BB962C8B-B14F-4D97-AF65-F5344CB8AC3E}">
        <p14:creationId xmlns:p14="http://schemas.microsoft.com/office/powerpoint/2010/main" val="2650912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F772-EE88-43F3-AA90-0B5F1A4FA322}"/>
              </a:ext>
            </a:extLst>
          </p:cNvPr>
          <p:cNvSpPr>
            <a:spLocks noGrp="1"/>
          </p:cNvSpPr>
          <p:nvPr>
            <p:ph type="title"/>
          </p:nvPr>
        </p:nvSpPr>
        <p:spPr>
          <a:xfrm>
            <a:off x="257175" y="222184"/>
            <a:ext cx="11096625" cy="1092200"/>
          </a:xfrm>
        </p:spPr>
        <p:txBody>
          <a:bodyPr/>
          <a:lstStyle/>
          <a:p>
            <a:pPr algn="ctr"/>
            <a:r>
              <a:rPr lang="en-US" b="1" dirty="0"/>
              <a:t>CID includes….</a:t>
            </a:r>
          </a:p>
        </p:txBody>
      </p:sp>
      <p:sp>
        <p:nvSpPr>
          <p:cNvPr id="3" name="Content Placeholder 2">
            <a:extLst>
              <a:ext uri="{FF2B5EF4-FFF2-40B4-BE49-F238E27FC236}">
                <a16:creationId xmlns:a16="http://schemas.microsoft.com/office/drawing/2014/main" id="{563B8E0E-D4C0-4061-B460-E0DADC6DF6A0}"/>
              </a:ext>
            </a:extLst>
          </p:cNvPr>
          <p:cNvSpPr>
            <a:spLocks noGrp="1"/>
          </p:cNvSpPr>
          <p:nvPr>
            <p:ph idx="1"/>
          </p:nvPr>
        </p:nvSpPr>
        <p:spPr>
          <a:xfrm>
            <a:off x="838200" y="1162050"/>
            <a:ext cx="10515600" cy="4324350"/>
          </a:xfrm>
        </p:spPr>
        <p:txBody>
          <a:bodyPr>
            <a:normAutofit/>
          </a:bodyPr>
          <a:lstStyle/>
          <a:p>
            <a:pPr lvl="0"/>
            <a:r>
              <a:rPr lang="en-US" sz="2400" dirty="0"/>
              <a:t>Complex Adaptive Designs (frequentist or Bayesian)</a:t>
            </a:r>
          </a:p>
          <a:p>
            <a:pPr lvl="1"/>
            <a:r>
              <a:rPr lang="en-US" dirty="0"/>
              <a:t>Seamless designs</a:t>
            </a:r>
          </a:p>
          <a:p>
            <a:pPr lvl="2"/>
            <a:r>
              <a:rPr lang="en-US" sz="2400" dirty="0"/>
              <a:t>For example, combining dose-finding and hypothesis confirmation in a trial </a:t>
            </a:r>
          </a:p>
          <a:p>
            <a:pPr lvl="1"/>
            <a:r>
              <a:rPr lang="en-US" dirty="0"/>
              <a:t>Adaptations to multiple design features such as treatment arm selection, patient allocation, or endpoint selection</a:t>
            </a:r>
          </a:p>
          <a:p>
            <a:pPr lvl="0"/>
            <a:r>
              <a:rPr lang="en-US" sz="2400" dirty="0"/>
              <a:t>Formal incorporation of “prior” information </a:t>
            </a:r>
          </a:p>
          <a:p>
            <a:pPr lvl="1"/>
            <a:r>
              <a:rPr lang="en-US" dirty="0"/>
              <a:t>Placebo augmentation using external controls or other data sources (e.g. real world data)</a:t>
            </a:r>
          </a:p>
          <a:p>
            <a:pPr lvl="1"/>
            <a:r>
              <a:rPr lang="en-US" dirty="0"/>
              <a:t>Leveraging or borrowing strength from information internal or external to the trial</a:t>
            </a:r>
          </a:p>
          <a:p>
            <a:pPr marL="0" indent="0">
              <a:buNone/>
            </a:pPr>
            <a:endParaRPr lang="en-US" dirty="0"/>
          </a:p>
        </p:txBody>
      </p:sp>
    </p:spTree>
    <p:extLst>
      <p:ext uri="{BB962C8B-B14F-4D97-AF65-F5344CB8AC3E}">
        <p14:creationId xmlns:p14="http://schemas.microsoft.com/office/powerpoint/2010/main" val="2719449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F772-EE88-43F3-AA90-0B5F1A4FA322}"/>
              </a:ext>
            </a:extLst>
          </p:cNvPr>
          <p:cNvSpPr>
            <a:spLocks noGrp="1"/>
          </p:cNvSpPr>
          <p:nvPr>
            <p:ph type="title"/>
          </p:nvPr>
        </p:nvSpPr>
        <p:spPr>
          <a:xfrm>
            <a:off x="838200" y="298450"/>
            <a:ext cx="10515600" cy="1325563"/>
          </a:xfrm>
        </p:spPr>
        <p:txBody>
          <a:bodyPr/>
          <a:lstStyle/>
          <a:p>
            <a:pPr algn="ctr"/>
            <a:r>
              <a:rPr lang="en-US" b="1" dirty="0"/>
              <a:t>CID includes….</a:t>
            </a:r>
          </a:p>
        </p:txBody>
      </p:sp>
      <p:sp>
        <p:nvSpPr>
          <p:cNvPr id="3" name="Content Placeholder 2">
            <a:extLst>
              <a:ext uri="{FF2B5EF4-FFF2-40B4-BE49-F238E27FC236}">
                <a16:creationId xmlns:a16="http://schemas.microsoft.com/office/drawing/2014/main" id="{563B8E0E-D4C0-4061-B460-E0DADC6DF6A0}"/>
              </a:ext>
            </a:extLst>
          </p:cNvPr>
          <p:cNvSpPr>
            <a:spLocks noGrp="1"/>
          </p:cNvSpPr>
          <p:nvPr>
            <p:ph idx="1"/>
          </p:nvPr>
        </p:nvSpPr>
        <p:spPr>
          <a:xfrm>
            <a:off x="838200" y="1624013"/>
            <a:ext cx="10515600" cy="4219575"/>
          </a:xfrm>
        </p:spPr>
        <p:txBody>
          <a:bodyPr/>
          <a:lstStyle/>
          <a:p>
            <a:pPr lvl="0"/>
            <a:endParaRPr lang="en-US" sz="1600" dirty="0"/>
          </a:p>
          <a:p>
            <a:pPr lvl="0"/>
            <a:r>
              <a:rPr lang="en-US" dirty="0"/>
              <a:t>Use of a posterior probability to determine trial success criteria</a:t>
            </a:r>
          </a:p>
          <a:p>
            <a:pPr lvl="0"/>
            <a:endParaRPr lang="en-US" dirty="0"/>
          </a:p>
          <a:p>
            <a:pPr lvl="0"/>
            <a:r>
              <a:rPr lang="en-US" dirty="0"/>
              <a:t>Master protocols (platform, umbrella, and basket designs)</a:t>
            </a:r>
          </a:p>
          <a:p>
            <a:pPr lvl="0"/>
            <a:endParaRPr lang="en-US" dirty="0"/>
          </a:p>
          <a:p>
            <a:pPr lvl="0"/>
            <a:r>
              <a:rPr lang="en-US" dirty="0"/>
              <a:t>Sequentially Multiple Assignment Randomized Trial (SMART) designs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43830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9EA8-2CE3-454C-BCE4-20F0EE8CDF46}"/>
              </a:ext>
            </a:extLst>
          </p:cNvPr>
          <p:cNvSpPr>
            <a:spLocks noGrp="1"/>
          </p:cNvSpPr>
          <p:nvPr>
            <p:ph type="title"/>
          </p:nvPr>
        </p:nvSpPr>
        <p:spPr/>
        <p:txBody>
          <a:bodyPr/>
          <a:lstStyle/>
          <a:p>
            <a:pPr algn="ctr"/>
            <a:r>
              <a:rPr lang="en-US" b="1" dirty="0"/>
              <a:t>Evolving Landscape (pre-PDUFA VI)</a:t>
            </a:r>
          </a:p>
        </p:txBody>
      </p:sp>
      <p:sp>
        <p:nvSpPr>
          <p:cNvPr id="3" name="Content Placeholder 2">
            <a:extLst>
              <a:ext uri="{FF2B5EF4-FFF2-40B4-BE49-F238E27FC236}">
                <a16:creationId xmlns:a16="http://schemas.microsoft.com/office/drawing/2014/main" id="{56C6D4FB-DA36-44E1-862F-4E23C6262757}"/>
              </a:ext>
            </a:extLst>
          </p:cNvPr>
          <p:cNvSpPr>
            <a:spLocks noGrp="1"/>
          </p:cNvSpPr>
          <p:nvPr>
            <p:ph idx="1"/>
          </p:nvPr>
        </p:nvSpPr>
        <p:spPr/>
        <p:txBody>
          <a:bodyPr/>
          <a:lstStyle/>
          <a:p>
            <a:r>
              <a:rPr lang="en-US" dirty="0"/>
              <a:t>Limited use of CIDs to provide substantial evidence of effectiveness across a broad range of therapeutic areas</a:t>
            </a:r>
          </a:p>
          <a:p>
            <a:r>
              <a:rPr lang="en-US" dirty="0"/>
              <a:t>Lack of clarity around regulatory acceptance and guidance</a:t>
            </a:r>
          </a:p>
          <a:p>
            <a:r>
              <a:rPr lang="en-US" dirty="0"/>
              <a:t>Lack of experience and understanding</a:t>
            </a:r>
          </a:p>
          <a:p>
            <a:r>
              <a:rPr lang="en-US" dirty="0"/>
              <a:t>FDA inability to publicly discuss CID proposals under Investigational New Drugs</a:t>
            </a:r>
          </a:p>
          <a:p>
            <a:r>
              <a:rPr lang="en-US" dirty="0"/>
              <a:t>Realization of the promise of CIDs</a:t>
            </a:r>
          </a:p>
          <a:p>
            <a:pPr marL="0" indent="0">
              <a:buNone/>
            </a:pPr>
            <a:endParaRPr lang="en-US" dirty="0"/>
          </a:p>
        </p:txBody>
      </p:sp>
    </p:spTree>
    <p:extLst>
      <p:ext uri="{BB962C8B-B14F-4D97-AF65-F5344CB8AC3E}">
        <p14:creationId xmlns:p14="http://schemas.microsoft.com/office/powerpoint/2010/main" val="319199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8DA17-D23A-07DC-07A1-D9655852EDC9}"/>
              </a:ext>
            </a:extLst>
          </p:cNvPr>
          <p:cNvSpPr>
            <a:spLocks noGrp="1"/>
          </p:cNvSpPr>
          <p:nvPr>
            <p:ph type="title"/>
          </p:nvPr>
        </p:nvSpPr>
        <p:spPr>
          <a:xfrm>
            <a:off x="431802" y="350390"/>
            <a:ext cx="11345471" cy="926020"/>
          </a:xfrm>
        </p:spPr>
        <p:txBody>
          <a:bodyPr/>
          <a:lstStyle/>
          <a:p>
            <a:pPr algn="ctr"/>
            <a:r>
              <a:rPr lang="en-US" b="1" dirty="0"/>
              <a:t>Digital Health Technology</a:t>
            </a:r>
          </a:p>
        </p:txBody>
      </p:sp>
      <p:sp>
        <p:nvSpPr>
          <p:cNvPr id="3" name="Content Placeholder 2">
            <a:extLst>
              <a:ext uri="{FF2B5EF4-FFF2-40B4-BE49-F238E27FC236}">
                <a16:creationId xmlns:a16="http://schemas.microsoft.com/office/drawing/2014/main" id="{E3F81F85-81A2-FF87-AA1A-6AB32B09D59C}"/>
              </a:ext>
            </a:extLst>
          </p:cNvPr>
          <p:cNvSpPr>
            <a:spLocks noGrp="1"/>
          </p:cNvSpPr>
          <p:nvPr>
            <p:ph idx="1"/>
          </p:nvPr>
        </p:nvSpPr>
        <p:spPr>
          <a:xfrm>
            <a:off x="423265" y="1582145"/>
            <a:ext cx="11345471" cy="4286043"/>
          </a:xfrm>
        </p:spPr>
        <p:txBody>
          <a:bodyPr/>
          <a:lstStyle/>
          <a:p>
            <a:r>
              <a:rPr lang="en-US" dirty="0"/>
              <a:t>A system that uses computing platforms, connectivity, software, and </a:t>
            </a:r>
            <a:r>
              <a:rPr lang="en-US" b="1" u="sng" dirty="0">
                <a:solidFill>
                  <a:srgbClr val="002060"/>
                </a:solidFill>
              </a:rPr>
              <a:t>sensors</a:t>
            </a:r>
            <a:r>
              <a:rPr lang="en-US" dirty="0"/>
              <a:t> for healthcare and related uses. These technologies span a </a:t>
            </a:r>
            <a:r>
              <a:rPr lang="en-US" b="1" u="sng" dirty="0">
                <a:solidFill>
                  <a:srgbClr val="002060"/>
                </a:solidFill>
              </a:rPr>
              <a:t>wide range of uses</a:t>
            </a:r>
            <a:r>
              <a:rPr lang="en-US" dirty="0"/>
              <a:t>, from applications in general wellness to applications as a medical device. They include technologies intended for </a:t>
            </a:r>
            <a:r>
              <a:rPr lang="en-US" b="1" u="sng" dirty="0">
                <a:solidFill>
                  <a:srgbClr val="002060"/>
                </a:solidFill>
              </a:rPr>
              <a:t>use as a medical product</a:t>
            </a:r>
            <a:r>
              <a:rPr lang="en-US" dirty="0"/>
              <a:t>, </a:t>
            </a:r>
            <a:r>
              <a:rPr lang="en-US" b="1" u="sng" dirty="0">
                <a:solidFill>
                  <a:srgbClr val="002060"/>
                </a:solidFill>
              </a:rPr>
              <a:t>in a medical product</a:t>
            </a:r>
            <a:r>
              <a:rPr lang="en-US" dirty="0"/>
              <a:t>, or </a:t>
            </a:r>
            <a:r>
              <a:rPr lang="en-US" b="1" u="sng" dirty="0">
                <a:solidFill>
                  <a:srgbClr val="002060"/>
                </a:solidFill>
              </a:rPr>
              <a:t>as an adjunct to other medical products </a:t>
            </a:r>
            <a:r>
              <a:rPr lang="en-US" dirty="0"/>
              <a:t>(devices, drugs, and biologics). They may also be </a:t>
            </a:r>
            <a:r>
              <a:rPr lang="en-US" b="1" u="sng" dirty="0">
                <a:solidFill>
                  <a:srgbClr val="002060"/>
                </a:solidFill>
              </a:rPr>
              <a:t>used to develop or study medical products</a:t>
            </a:r>
            <a:r>
              <a:rPr lang="en-US" dirty="0"/>
              <a:t>.</a:t>
            </a:r>
          </a:p>
        </p:txBody>
      </p:sp>
      <p:sp>
        <p:nvSpPr>
          <p:cNvPr id="4" name="TextBox 3">
            <a:extLst>
              <a:ext uri="{FF2B5EF4-FFF2-40B4-BE49-F238E27FC236}">
                <a16:creationId xmlns:a16="http://schemas.microsoft.com/office/drawing/2014/main" id="{DEE40C28-687D-BE0C-4961-900064043E24}"/>
              </a:ext>
            </a:extLst>
          </p:cNvPr>
          <p:cNvSpPr txBox="1"/>
          <p:nvPr/>
        </p:nvSpPr>
        <p:spPr>
          <a:xfrm>
            <a:off x="6533275" y="5868189"/>
            <a:ext cx="4462055" cy="502573"/>
          </a:xfrm>
          <a:prstGeom prst="rect">
            <a:avLst/>
          </a:prstGeom>
          <a:noFill/>
        </p:spPr>
        <p:txBody>
          <a:bodyPr wrap="none" rtlCol="0">
            <a:spAutoFit/>
          </a:bodyPr>
          <a:lstStyle/>
          <a:p>
            <a:r>
              <a:rPr lang="en-US" sz="1333" dirty="0"/>
              <a:t>Definition from FDA-NIH BEST Glossary. </a:t>
            </a:r>
          </a:p>
          <a:p>
            <a:r>
              <a:rPr lang="en-US" sz="1333" dirty="0"/>
              <a:t>Available at </a:t>
            </a:r>
            <a:r>
              <a:rPr lang="en-US" sz="1333" dirty="0">
                <a:hlinkClick r:id="rId3"/>
              </a:rPr>
              <a:t>https://www.ncbi.nlm.nih.gov/books/NBK338448</a:t>
            </a:r>
            <a:endParaRPr lang="en-US" sz="1333" dirty="0"/>
          </a:p>
        </p:txBody>
      </p:sp>
    </p:spTree>
    <p:extLst>
      <p:ext uri="{BB962C8B-B14F-4D97-AF65-F5344CB8AC3E}">
        <p14:creationId xmlns:p14="http://schemas.microsoft.com/office/powerpoint/2010/main" val="1628174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3B363-F5FB-9E34-4F35-4B8BD596B43E}"/>
              </a:ext>
            </a:extLst>
          </p:cNvPr>
          <p:cNvSpPr>
            <a:spLocks noGrp="1"/>
          </p:cNvSpPr>
          <p:nvPr>
            <p:ph type="title"/>
          </p:nvPr>
        </p:nvSpPr>
        <p:spPr/>
        <p:txBody>
          <a:bodyPr>
            <a:normAutofit/>
          </a:bodyPr>
          <a:lstStyle/>
          <a:p>
            <a:pPr algn="ctr"/>
            <a:r>
              <a:rPr lang="en-US" sz="4800" b="1" dirty="0"/>
              <a:t>Outline</a:t>
            </a:r>
          </a:p>
        </p:txBody>
      </p:sp>
      <p:sp>
        <p:nvSpPr>
          <p:cNvPr id="3" name="Content Placeholder 2">
            <a:extLst>
              <a:ext uri="{FF2B5EF4-FFF2-40B4-BE49-F238E27FC236}">
                <a16:creationId xmlns:a16="http://schemas.microsoft.com/office/drawing/2014/main" id="{9F6E42A4-6D14-76CC-861B-0982183C309E}"/>
              </a:ext>
            </a:extLst>
          </p:cNvPr>
          <p:cNvSpPr>
            <a:spLocks noGrp="1"/>
          </p:cNvSpPr>
          <p:nvPr>
            <p:ph idx="1"/>
          </p:nvPr>
        </p:nvSpPr>
        <p:spPr/>
        <p:txBody>
          <a:bodyPr/>
          <a:lstStyle/>
          <a:p>
            <a:r>
              <a:rPr lang="en-US" sz="4000" dirty="0"/>
              <a:t>The Evolving Landscape</a:t>
            </a:r>
          </a:p>
          <a:p>
            <a:r>
              <a:rPr lang="en-US" sz="4000" dirty="0"/>
              <a:t>FDA Organizational Structure</a:t>
            </a:r>
          </a:p>
          <a:p>
            <a:r>
              <a:rPr lang="en-US" sz="4000" dirty="0"/>
              <a:t>Challenges and Opportunities</a:t>
            </a:r>
          </a:p>
          <a:p>
            <a:r>
              <a:rPr lang="en-US" sz="4000" dirty="0"/>
              <a:t>Evolution of R </a:t>
            </a:r>
          </a:p>
          <a:p>
            <a:endParaRPr lang="en-US" dirty="0"/>
          </a:p>
        </p:txBody>
      </p:sp>
    </p:spTree>
    <p:extLst>
      <p:ext uri="{BB962C8B-B14F-4D97-AF65-F5344CB8AC3E}">
        <p14:creationId xmlns:p14="http://schemas.microsoft.com/office/powerpoint/2010/main" val="4215719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AF75-D7AE-45E0-A962-A0F86385573A}"/>
              </a:ext>
            </a:extLst>
          </p:cNvPr>
          <p:cNvSpPr>
            <a:spLocks noGrp="1"/>
          </p:cNvSpPr>
          <p:nvPr>
            <p:ph type="title"/>
          </p:nvPr>
        </p:nvSpPr>
        <p:spPr>
          <a:xfrm>
            <a:off x="1841449" y="417115"/>
            <a:ext cx="8509103" cy="965819"/>
          </a:xfrm>
        </p:spPr>
        <p:txBody>
          <a:bodyPr>
            <a:noAutofit/>
          </a:bodyPr>
          <a:lstStyle/>
          <a:p>
            <a:pPr algn="ctr"/>
            <a:r>
              <a:rPr lang="en-US" sz="4800" b="1" dirty="0">
                <a:cs typeface="Calibri" panose="020F0502020204030204" pitchFamily="34" charset="0"/>
              </a:rPr>
              <a:t>Examples of DHTs</a:t>
            </a:r>
            <a:endParaRPr lang="en-US" sz="4800" b="1" dirty="0"/>
          </a:p>
        </p:txBody>
      </p:sp>
      <p:sp>
        <p:nvSpPr>
          <p:cNvPr id="3" name="Content Placeholder 2">
            <a:extLst>
              <a:ext uri="{FF2B5EF4-FFF2-40B4-BE49-F238E27FC236}">
                <a16:creationId xmlns:a16="http://schemas.microsoft.com/office/drawing/2014/main" id="{81D07F24-953D-4564-8507-A566030E4A65}"/>
              </a:ext>
            </a:extLst>
          </p:cNvPr>
          <p:cNvSpPr>
            <a:spLocks noGrp="1"/>
          </p:cNvSpPr>
          <p:nvPr>
            <p:ph idx="1"/>
          </p:nvPr>
        </p:nvSpPr>
        <p:spPr>
          <a:xfrm>
            <a:off x="1035110" y="1650142"/>
            <a:ext cx="10489781" cy="4388349"/>
          </a:xfrm>
        </p:spPr>
        <p:txBody>
          <a:bodyPr>
            <a:normAutofit/>
          </a:bodyPr>
          <a:lstStyle/>
          <a:p>
            <a:pPr>
              <a:lnSpc>
                <a:spcPct val="90000"/>
              </a:lnSpc>
            </a:pPr>
            <a:r>
              <a:rPr lang="en-US" sz="3733" dirty="0">
                <a:latin typeface="Calibri" panose="020F0502020204030204" pitchFamily="34" charset="0"/>
                <a:cs typeface="Calibri" panose="020F0502020204030204" pitchFamily="34" charset="0"/>
              </a:rPr>
              <a:t>Wearable, implantable, or ingestible sensors</a:t>
            </a:r>
          </a:p>
          <a:p>
            <a:pPr lvl="1">
              <a:lnSpc>
                <a:spcPct val="90000"/>
              </a:lnSpc>
            </a:pPr>
            <a:r>
              <a:rPr lang="en-US" sz="3200" dirty="0">
                <a:latin typeface="Calibri" panose="020F0502020204030204" pitchFamily="34" charset="0"/>
                <a:cs typeface="Calibri" panose="020F0502020204030204" pitchFamily="34" charset="0"/>
              </a:rPr>
              <a:t>Accelerometers, continuous glucose monitors, heart rate monitors</a:t>
            </a:r>
          </a:p>
          <a:p>
            <a:pPr>
              <a:lnSpc>
                <a:spcPct val="90000"/>
              </a:lnSpc>
            </a:pPr>
            <a:r>
              <a:rPr lang="en-US" sz="3733" dirty="0">
                <a:latin typeface="Calibri" panose="020F0502020204030204" pitchFamily="34" charset="0"/>
                <a:cs typeface="Calibri" panose="020F0502020204030204" pitchFamily="34" charset="0"/>
              </a:rPr>
              <a:t>Software applications</a:t>
            </a:r>
          </a:p>
          <a:p>
            <a:pPr lvl="1">
              <a:lnSpc>
                <a:spcPct val="90000"/>
              </a:lnSpc>
            </a:pPr>
            <a:r>
              <a:rPr lang="en-US" sz="3200" dirty="0">
                <a:latin typeface="Calibri" panose="020F0502020204030204" pitchFamily="34" charset="0"/>
                <a:cs typeface="Calibri" panose="020F0502020204030204" pitchFamily="34" charset="0"/>
              </a:rPr>
              <a:t>Apps that collect clinical outcome assessments (COAs)</a:t>
            </a:r>
          </a:p>
          <a:p>
            <a:pPr>
              <a:lnSpc>
                <a:spcPct val="90000"/>
              </a:lnSpc>
            </a:pPr>
            <a:r>
              <a:rPr lang="en-US" sz="3733" dirty="0">
                <a:latin typeface="Calibri" panose="020F0502020204030204" pitchFamily="34" charset="0"/>
                <a:cs typeface="Calibri" panose="020F0502020204030204" pitchFamily="34" charset="0"/>
              </a:rPr>
              <a:t>Other general-purpose hardware</a:t>
            </a:r>
          </a:p>
          <a:p>
            <a:pPr lvl="1">
              <a:lnSpc>
                <a:spcPct val="90000"/>
              </a:lnSpc>
            </a:pPr>
            <a:r>
              <a:rPr lang="en-US" sz="3200" dirty="0">
                <a:latin typeface="Calibri" panose="020F0502020204030204" pitchFamily="34" charset="0"/>
                <a:cs typeface="Calibri" panose="020F0502020204030204" pitchFamily="34" charset="0"/>
              </a:rPr>
              <a:t>Mobile phone camera</a:t>
            </a:r>
            <a:endParaRPr lang="en-US"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722342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2AF4-EBE6-BEA0-D08E-BE67AA977ED8}"/>
              </a:ext>
            </a:extLst>
          </p:cNvPr>
          <p:cNvSpPr>
            <a:spLocks noGrp="1"/>
          </p:cNvSpPr>
          <p:nvPr>
            <p:ph type="title"/>
          </p:nvPr>
        </p:nvSpPr>
        <p:spPr>
          <a:xfrm>
            <a:off x="290120" y="37047"/>
            <a:ext cx="11308523" cy="1562624"/>
          </a:xfrm>
        </p:spPr>
        <p:txBody>
          <a:bodyPr>
            <a:normAutofit/>
          </a:bodyPr>
          <a:lstStyle/>
          <a:p>
            <a:pPr algn="ctr"/>
            <a:r>
              <a:rPr lang="en-US" sz="4267" b="1" dirty="0">
                <a:latin typeface="Calibri"/>
              </a:rPr>
              <a:t>PDUFA VII and DHT</a:t>
            </a:r>
            <a:endParaRPr lang="en-US" sz="4800" dirty="0"/>
          </a:p>
        </p:txBody>
      </p:sp>
      <p:pic>
        <p:nvPicPr>
          <p:cNvPr id="5" name="Content Placeholder 4">
            <a:extLst>
              <a:ext uri="{FF2B5EF4-FFF2-40B4-BE49-F238E27FC236}">
                <a16:creationId xmlns:a16="http://schemas.microsoft.com/office/drawing/2014/main" id="{09BA2EDD-A468-4D2B-6C78-C2EBBBCDDBCF}"/>
              </a:ext>
            </a:extLst>
          </p:cNvPr>
          <p:cNvPicPr>
            <a:picLocks noGrp="1" noChangeAspect="1"/>
          </p:cNvPicPr>
          <p:nvPr>
            <p:ph sz="half" idx="1"/>
          </p:nvPr>
        </p:nvPicPr>
        <p:blipFill>
          <a:blip r:embed="rId2"/>
          <a:stretch>
            <a:fillRect/>
          </a:stretch>
        </p:blipFill>
        <p:spPr>
          <a:xfrm>
            <a:off x="1547075" y="1600201"/>
            <a:ext cx="3509851" cy="4525433"/>
          </a:xfrm>
          <a:prstGeom prst="rect">
            <a:avLst/>
          </a:prstGeom>
        </p:spPr>
      </p:pic>
      <p:sp>
        <p:nvSpPr>
          <p:cNvPr id="4" name="Content Placeholder 3">
            <a:extLst>
              <a:ext uri="{FF2B5EF4-FFF2-40B4-BE49-F238E27FC236}">
                <a16:creationId xmlns:a16="http://schemas.microsoft.com/office/drawing/2014/main" id="{F3735EBB-4C91-D049-2B39-CC4D43AEA1A6}"/>
              </a:ext>
            </a:extLst>
          </p:cNvPr>
          <p:cNvSpPr>
            <a:spLocks noGrp="1"/>
          </p:cNvSpPr>
          <p:nvPr>
            <p:ph sz="half" idx="2"/>
          </p:nvPr>
        </p:nvSpPr>
        <p:spPr>
          <a:xfrm>
            <a:off x="5944381" y="1599671"/>
            <a:ext cx="5384800" cy="4525963"/>
          </a:xfrm>
        </p:spPr>
        <p:txBody>
          <a:bodyPr>
            <a:normAutofit fontScale="92500"/>
          </a:bodyPr>
          <a:lstStyle/>
          <a:p>
            <a:pPr marL="0" indent="0" defTabSz="457189">
              <a:lnSpc>
                <a:spcPct val="100000"/>
              </a:lnSpc>
              <a:spcBef>
                <a:spcPct val="20000"/>
              </a:spcBef>
              <a:buNone/>
              <a:defRPr/>
            </a:pPr>
            <a:r>
              <a:rPr lang="en-US" sz="2667" dirty="0">
                <a:solidFill>
                  <a:prstClr val="black"/>
                </a:solidFill>
                <a:latin typeface="Calibri"/>
              </a:rPr>
              <a:t>IV. C. Enhancing Use of DHT to Support Drug Development and Review</a:t>
            </a:r>
          </a:p>
          <a:p>
            <a:pPr marL="742932" lvl="1" indent="-285744" defTabSz="457189">
              <a:lnSpc>
                <a:spcPct val="100000"/>
              </a:lnSpc>
              <a:spcBef>
                <a:spcPct val="20000"/>
              </a:spcBef>
              <a:buFont typeface="Arial"/>
              <a:buChar char="–"/>
              <a:defRPr/>
            </a:pPr>
            <a:r>
              <a:rPr lang="en-US" sz="2000" dirty="0">
                <a:solidFill>
                  <a:prstClr val="black"/>
                </a:solidFill>
                <a:latin typeface="Calibri"/>
              </a:rPr>
              <a:t>C.1 Develop DHT Framework</a:t>
            </a:r>
          </a:p>
          <a:p>
            <a:pPr marL="742932" lvl="1" indent="-285744" defTabSz="457189">
              <a:lnSpc>
                <a:spcPct val="100000"/>
              </a:lnSpc>
              <a:spcBef>
                <a:spcPct val="20000"/>
              </a:spcBef>
              <a:buFont typeface="Arial"/>
              <a:buChar char="–"/>
              <a:defRPr/>
            </a:pPr>
            <a:r>
              <a:rPr lang="en-US" sz="2000" dirty="0">
                <a:solidFill>
                  <a:prstClr val="black"/>
                </a:solidFill>
                <a:latin typeface="Calibri"/>
              </a:rPr>
              <a:t>C.2 Establish DHT Steering Committee</a:t>
            </a:r>
          </a:p>
          <a:p>
            <a:pPr marL="742932" lvl="1" indent="-285744" defTabSz="457189">
              <a:lnSpc>
                <a:spcPct val="100000"/>
              </a:lnSpc>
              <a:spcBef>
                <a:spcPct val="20000"/>
              </a:spcBef>
              <a:buFont typeface="Arial"/>
              <a:buChar char="–"/>
              <a:defRPr/>
            </a:pPr>
            <a:r>
              <a:rPr lang="en-US" sz="2000" dirty="0">
                <a:solidFill>
                  <a:prstClr val="black"/>
                </a:solidFill>
                <a:latin typeface="Calibri"/>
              </a:rPr>
              <a:t>C.3 Convene 5 public meetings/workshops</a:t>
            </a:r>
          </a:p>
          <a:p>
            <a:pPr marL="742932" lvl="1" indent="-285744" defTabSz="457189">
              <a:lnSpc>
                <a:spcPct val="100000"/>
              </a:lnSpc>
              <a:spcBef>
                <a:spcPct val="20000"/>
              </a:spcBef>
              <a:buFont typeface="Arial"/>
              <a:buChar char="–"/>
              <a:defRPr/>
            </a:pPr>
            <a:r>
              <a:rPr lang="en-US" sz="2000" dirty="0">
                <a:solidFill>
                  <a:prstClr val="black"/>
                </a:solidFill>
                <a:latin typeface="Calibri"/>
              </a:rPr>
              <a:t>C.4 Identify 3 demonstration projects</a:t>
            </a:r>
          </a:p>
          <a:p>
            <a:pPr marL="742932" lvl="1" indent="-285744" defTabSz="457189">
              <a:lnSpc>
                <a:spcPct val="100000"/>
              </a:lnSpc>
              <a:spcBef>
                <a:spcPct val="20000"/>
              </a:spcBef>
              <a:buFont typeface="Arial"/>
              <a:buChar char="–"/>
              <a:defRPr/>
            </a:pPr>
            <a:r>
              <a:rPr lang="en-US" sz="2000" dirty="0">
                <a:solidFill>
                  <a:prstClr val="black"/>
                </a:solidFill>
                <a:latin typeface="Calibri"/>
              </a:rPr>
              <a:t>C.5 Develop Guidance on use of DHTs in traditional and decentralized clinical trials</a:t>
            </a:r>
          </a:p>
          <a:p>
            <a:pPr marL="742932" lvl="1" indent="-285744" defTabSz="457189">
              <a:lnSpc>
                <a:spcPct val="100000"/>
              </a:lnSpc>
              <a:spcBef>
                <a:spcPct val="20000"/>
              </a:spcBef>
              <a:buFont typeface="Arial"/>
              <a:buChar char="–"/>
              <a:defRPr/>
            </a:pPr>
            <a:r>
              <a:rPr lang="en-US" sz="2000" dirty="0">
                <a:solidFill>
                  <a:prstClr val="black"/>
                </a:solidFill>
                <a:latin typeface="Calibri"/>
              </a:rPr>
              <a:t>C.6 Develop Prescription Drug Use-Related Software (PDURS) Guidance</a:t>
            </a:r>
          </a:p>
          <a:p>
            <a:pPr marL="742932" lvl="1" indent="-285744" defTabSz="457189">
              <a:lnSpc>
                <a:spcPct val="100000"/>
              </a:lnSpc>
              <a:spcBef>
                <a:spcPct val="20000"/>
              </a:spcBef>
              <a:buFont typeface="Arial"/>
              <a:buChar char="–"/>
              <a:defRPr/>
            </a:pPr>
            <a:r>
              <a:rPr lang="en-US" sz="2000" dirty="0">
                <a:solidFill>
                  <a:prstClr val="black"/>
                </a:solidFill>
                <a:latin typeface="Calibri"/>
              </a:rPr>
              <a:t>C.7 Expand review capacity and expertise</a:t>
            </a:r>
          </a:p>
          <a:p>
            <a:pPr marL="742932" lvl="1" indent="-285744" defTabSz="457189">
              <a:lnSpc>
                <a:spcPct val="100000"/>
              </a:lnSpc>
              <a:spcBef>
                <a:spcPct val="20000"/>
              </a:spcBef>
              <a:buFont typeface="Arial"/>
              <a:buChar char="–"/>
              <a:defRPr/>
            </a:pPr>
            <a:r>
              <a:rPr lang="en-US" sz="2000" dirty="0">
                <a:solidFill>
                  <a:prstClr val="black"/>
                </a:solidFill>
                <a:latin typeface="Calibri"/>
              </a:rPr>
              <a:t>C.8 Enhance IT capabilities to support the review of DHT-generated data</a:t>
            </a:r>
            <a:endParaRPr lang="en-US" sz="1867" dirty="0">
              <a:solidFill>
                <a:prstClr val="black"/>
              </a:solidFill>
              <a:latin typeface="Calibri"/>
            </a:endParaRPr>
          </a:p>
        </p:txBody>
      </p:sp>
    </p:spTree>
    <p:extLst>
      <p:ext uri="{BB962C8B-B14F-4D97-AF65-F5344CB8AC3E}">
        <p14:creationId xmlns:p14="http://schemas.microsoft.com/office/powerpoint/2010/main" val="2175960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8ABA-6654-49B1-81CD-9AE0F3FC9331}"/>
              </a:ext>
            </a:extLst>
          </p:cNvPr>
          <p:cNvSpPr>
            <a:spLocks noGrp="1"/>
          </p:cNvSpPr>
          <p:nvPr>
            <p:ph type="title"/>
          </p:nvPr>
        </p:nvSpPr>
        <p:spPr>
          <a:xfrm>
            <a:off x="0" y="335333"/>
            <a:ext cx="10972800" cy="1143000"/>
          </a:xfrm>
        </p:spPr>
        <p:txBody>
          <a:bodyPr>
            <a:normAutofit/>
          </a:bodyPr>
          <a:lstStyle/>
          <a:p>
            <a:pPr algn="ctr"/>
            <a:r>
              <a:rPr lang="en-US" b="1" dirty="0"/>
              <a:t>Draft Guidance on Digital Health Technologies</a:t>
            </a:r>
          </a:p>
        </p:txBody>
      </p:sp>
      <p:pic>
        <p:nvPicPr>
          <p:cNvPr id="4" name="Picture 3">
            <a:extLst>
              <a:ext uri="{FF2B5EF4-FFF2-40B4-BE49-F238E27FC236}">
                <a16:creationId xmlns:a16="http://schemas.microsoft.com/office/drawing/2014/main" id="{24954B03-A750-470B-A67A-5386B18EE416}"/>
              </a:ext>
            </a:extLst>
          </p:cNvPr>
          <p:cNvPicPr>
            <a:picLocks noChangeAspect="1"/>
          </p:cNvPicPr>
          <p:nvPr/>
        </p:nvPicPr>
        <p:blipFill>
          <a:blip r:embed="rId3"/>
          <a:stretch>
            <a:fillRect/>
          </a:stretch>
        </p:blipFill>
        <p:spPr>
          <a:xfrm>
            <a:off x="945602" y="1423335"/>
            <a:ext cx="4091660" cy="5014543"/>
          </a:xfrm>
          <a:prstGeom prst="rect">
            <a:avLst/>
          </a:prstGeom>
          <a:ln w="57150">
            <a:solidFill>
              <a:schemeClr val="tx1"/>
            </a:solidFill>
          </a:ln>
        </p:spPr>
      </p:pic>
      <p:sp>
        <p:nvSpPr>
          <p:cNvPr id="5" name="Content Placeholder 9">
            <a:extLst>
              <a:ext uri="{FF2B5EF4-FFF2-40B4-BE49-F238E27FC236}">
                <a16:creationId xmlns:a16="http://schemas.microsoft.com/office/drawing/2014/main" id="{9B2284CB-8613-4351-90F2-8E94B14D28F1}"/>
              </a:ext>
            </a:extLst>
          </p:cNvPr>
          <p:cNvSpPr txBox="1">
            <a:spLocks/>
          </p:cNvSpPr>
          <p:nvPr/>
        </p:nvSpPr>
        <p:spPr>
          <a:xfrm>
            <a:off x="5486401" y="1782436"/>
            <a:ext cx="6154756" cy="4351339"/>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This </a:t>
            </a:r>
            <a:r>
              <a:rPr lang="en-US" altLang="en-US" dirty="0">
                <a:hlinkClick r:id="rId4"/>
              </a:rPr>
              <a:t>draft guidance</a:t>
            </a:r>
            <a:r>
              <a:rPr lang="en-US" altLang="en-US" dirty="0"/>
              <a:t> provides recommendations to facilitate the use of DHTs in clinical investigations</a:t>
            </a:r>
          </a:p>
          <a:p>
            <a:pPr lvl="1">
              <a:buFont typeface="Courier New" panose="02070309020205020404" pitchFamily="49" charset="0"/>
              <a:buChar char="o"/>
            </a:pPr>
            <a:r>
              <a:rPr lang="en-US" altLang="en-US" sz="2267" dirty="0"/>
              <a:t>Selection, verification &amp; validation</a:t>
            </a:r>
          </a:p>
          <a:p>
            <a:pPr lvl="1">
              <a:buFont typeface="Courier New" panose="02070309020205020404" pitchFamily="49" charset="0"/>
              <a:buChar char="o"/>
            </a:pPr>
            <a:r>
              <a:rPr lang="en-US" altLang="en-US" sz="2267" dirty="0"/>
              <a:t>Use of DHT to collect data for trial endpoints</a:t>
            </a:r>
          </a:p>
          <a:p>
            <a:pPr lvl="1">
              <a:buFont typeface="Courier New" panose="02070309020205020404" pitchFamily="49" charset="0"/>
              <a:buChar char="o"/>
            </a:pPr>
            <a:r>
              <a:rPr lang="en-US" altLang="en-US" sz="2267" dirty="0"/>
              <a:t>Identification and management of risk</a:t>
            </a:r>
          </a:p>
          <a:p>
            <a:r>
              <a:rPr lang="en-US" altLang="en-US" dirty="0"/>
              <a:t>Helps accelerate efficient medical product development </a:t>
            </a:r>
          </a:p>
          <a:p>
            <a:endParaRPr lang="en-US" altLang="en-US" dirty="0"/>
          </a:p>
        </p:txBody>
      </p:sp>
    </p:spTree>
    <p:extLst>
      <p:ext uri="{BB962C8B-B14F-4D97-AF65-F5344CB8AC3E}">
        <p14:creationId xmlns:p14="http://schemas.microsoft.com/office/powerpoint/2010/main" val="86162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D78D-CBBE-C948-790B-239A10EF8852}"/>
              </a:ext>
            </a:extLst>
          </p:cNvPr>
          <p:cNvSpPr>
            <a:spLocks noGrp="1"/>
          </p:cNvSpPr>
          <p:nvPr>
            <p:ph type="title"/>
          </p:nvPr>
        </p:nvSpPr>
        <p:spPr/>
        <p:txBody>
          <a:bodyPr/>
          <a:lstStyle/>
          <a:p>
            <a:pPr algn="ctr"/>
            <a:r>
              <a:rPr lang="en-US" b="1" dirty="0"/>
              <a:t>Opportunities to Advance Innovation</a:t>
            </a:r>
          </a:p>
        </p:txBody>
      </p:sp>
      <p:sp>
        <p:nvSpPr>
          <p:cNvPr id="3" name="Content Placeholder 2">
            <a:extLst>
              <a:ext uri="{FF2B5EF4-FFF2-40B4-BE49-F238E27FC236}">
                <a16:creationId xmlns:a16="http://schemas.microsoft.com/office/drawing/2014/main" id="{5DE3B550-3C0F-2F76-FDF1-E0B83150D669}"/>
              </a:ext>
            </a:extLst>
          </p:cNvPr>
          <p:cNvSpPr>
            <a:spLocks noGrp="1"/>
          </p:cNvSpPr>
          <p:nvPr>
            <p:ph idx="1"/>
          </p:nvPr>
        </p:nvSpPr>
        <p:spPr/>
        <p:txBody>
          <a:bodyPr/>
          <a:lstStyle/>
          <a:p>
            <a:r>
              <a:rPr lang="en-US" dirty="0"/>
              <a:t>CID Paired Meeting Program</a:t>
            </a:r>
          </a:p>
          <a:p>
            <a:pPr lvl="1"/>
            <a:r>
              <a:rPr lang="en-US" dirty="0"/>
              <a:t>Guidance</a:t>
            </a:r>
          </a:p>
          <a:p>
            <a:pPr lvl="1"/>
            <a:r>
              <a:rPr lang="en-US" dirty="0"/>
              <a:t>Workshop</a:t>
            </a:r>
          </a:p>
          <a:p>
            <a:r>
              <a:rPr lang="en-US" dirty="0"/>
              <a:t>Model Informed Drug Development Paired Meeting Program</a:t>
            </a:r>
          </a:p>
          <a:p>
            <a:r>
              <a:rPr lang="en-US" dirty="0"/>
              <a:t>Accelerating Rare Disease Cures</a:t>
            </a:r>
          </a:p>
          <a:p>
            <a:pPr lvl="1"/>
            <a:r>
              <a:rPr lang="en-US" dirty="0"/>
              <a:t>Rare Disease Endpoint Advancement Pilot</a:t>
            </a:r>
          </a:p>
          <a:p>
            <a:r>
              <a:rPr lang="en-US" dirty="0"/>
              <a:t>Advancing Real World Evidence Pilot</a:t>
            </a:r>
          </a:p>
          <a:p>
            <a:r>
              <a:rPr lang="en-US" dirty="0"/>
              <a:t>Enhancing Use of Digital Health Technologies</a:t>
            </a:r>
          </a:p>
          <a:p>
            <a:endParaRPr lang="en-US" dirty="0"/>
          </a:p>
          <a:p>
            <a:endParaRPr lang="en-US" dirty="0"/>
          </a:p>
        </p:txBody>
      </p:sp>
    </p:spTree>
    <p:extLst>
      <p:ext uri="{BB962C8B-B14F-4D97-AF65-F5344CB8AC3E}">
        <p14:creationId xmlns:p14="http://schemas.microsoft.com/office/powerpoint/2010/main" val="1711444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1E79C-3B7E-6308-76C5-0E2C3686F7AD}"/>
              </a:ext>
            </a:extLst>
          </p:cNvPr>
          <p:cNvSpPr>
            <a:spLocks noGrp="1"/>
          </p:cNvSpPr>
          <p:nvPr>
            <p:ph type="title"/>
          </p:nvPr>
        </p:nvSpPr>
        <p:spPr/>
        <p:txBody>
          <a:bodyPr/>
          <a:lstStyle/>
          <a:p>
            <a:r>
              <a:rPr lang="en-US" dirty="0"/>
              <a:t> The Evolution of R</a:t>
            </a:r>
          </a:p>
        </p:txBody>
      </p:sp>
    </p:spTree>
    <p:extLst>
      <p:ext uri="{BB962C8B-B14F-4D97-AF65-F5344CB8AC3E}">
        <p14:creationId xmlns:p14="http://schemas.microsoft.com/office/powerpoint/2010/main" val="883568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CCF9-3684-0D96-8E16-D673287EC26C}"/>
              </a:ext>
            </a:extLst>
          </p:cNvPr>
          <p:cNvSpPr>
            <a:spLocks noGrp="1"/>
          </p:cNvSpPr>
          <p:nvPr>
            <p:ph type="title"/>
          </p:nvPr>
        </p:nvSpPr>
        <p:spPr/>
        <p:txBody>
          <a:bodyPr/>
          <a:lstStyle/>
          <a:p>
            <a:pPr algn="ctr"/>
            <a:r>
              <a:rPr lang="en-US" b="1" dirty="0"/>
              <a:t>Evolving Landscape </a:t>
            </a:r>
          </a:p>
        </p:txBody>
      </p:sp>
      <p:graphicFrame>
        <p:nvGraphicFramePr>
          <p:cNvPr id="4" name="Content Placeholder 3">
            <a:extLst>
              <a:ext uri="{FF2B5EF4-FFF2-40B4-BE49-F238E27FC236}">
                <a16:creationId xmlns:a16="http://schemas.microsoft.com/office/drawing/2014/main" id="{8F02A4DE-77E6-6FBE-6791-FB42207CFA7C}"/>
              </a:ext>
            </a:extLst>
          </p:cNvPr>
          <p:cNvGraphicFramePr>
            <a:graphicFrameLocks noGrp="1"/>
          </p:cNvGraphicFramePr>
          <p:nvPr>
            <p:ph idx="1"/>
            <p:extLst>
              <p:ext uri="{D42A27DB-BD31-4B8C-83A1-F6EECF244321}">
                <p14:modId xmlns:p14="http://schemas.microsoft.com/office/powerpoint/2010/main" val="18215575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2816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B01A4-E746-1A3A-4CCF-BCCBCFD10D60}"/>
              </a:ext>
            </a:extLst>
          </p:cNvPr>
          <p:cNvSpPr>
            <a:spLocks noGrp="1"/>
          </p:cNvSpPr>
          <p:nvPr>
            <p:ph type="title"/>
          </p:nvPr>
        </p:nvSpPr>
        <p:spPr/>
        <p:txBody>
          <a:bodyPr/>
          <a:lstStyle/>
          <a:p>
            <a:r>
              <a:rPr lang="en-US" b="1" dirty="0"/>
              <a:t>Statistical Software Clarifying Statement</a:t>
            </a:r>
          </a:p>
        </p:txBody>
      </p:sp>
      <p:sp>
        <p:nvSpPr>
          <p:cNvPr id="3" name="Content Placeholder 2">
            <a:extLst>
              <a:ext uri="{FF2B5EF4-FFF2-40B4-BE49-F238E27FC236}">
                <a16:creationId xmlns:a16="http://schemas.microsoft.com/office/drawing/2014/main" id="{D62CCAC9-3FB2-AFFC-DD5C-27227AA97A04}"/>
              </a:ext>
            </a:extLst>
          </p:cNvPr>
          <p:cNvSpPr>
            <a:spLocks noGrp="1"/>
          </p:cNvSpPr>
          <p:nvPr>
            <p:ph idx="1"/>
          </p:nvPr>
        </p:nvSpPr>
        <p:spPr>
          <a:xfrm>
            <a:off x="311791" y="1690688"/>
            <a:ext cx="11568417" cy="4351339"/>
          </a:xfrm>
        </p:spPr>
        <p:txBody>
          <a:bodyPr>
            <a:normAutofit/>
          </a:bodyPr>
          <a:lstStyle/>
          <a:p>
            <a:pPr marL="0" indent="0">
              <a:buNone/>
            </a:pPr>
            <a:r>
              <a:rPr lang="en-US" sz="2400" dirty="0"/>
              <a:t>FDA does not require use of any specific software for statistical analyses, and statistical software is not explicitly discussed in Title 21 of the Code of Federal Regulations [e.g., in 21CFR part 11]. However, the software package(s) used for statistical analyses should be fully documented in the submission, including version and build identification. </a:t>
            </a:r>
          </a:p>
          <a:p>
            <a:pPr marL="0" indent="0">
              <a:buNone/>
            </a:pPr>
            <a:endParaRPr lang="en-US" sz="2400" dirty="0"/>
          </a:p>
          <a:p>
            <a:pPr marL="0" indent="0">
              <a:buNone/>
            </a:pPr>
            <a:r>
              <a:rPr lang="en-US" sz="2400" dirty="0"/>
              <a:t>As noted in the FDA guidance, E9 Statistical Principles for Clinical Trials (available at http://www.fda.gov/Drugs/GuidanceComplianceRegulatoryInformation/Guidances/default.htm), “The computer software used for data management and statistical analysis should be reliable, and documentation of appropriate software testing procedures should be available.” Sponsors are encouraged to consult with FDA review teams and especially with FDA statisticians regarding the choice and suitability of statistical software packages at an early stage in the product development process. </a:t>
            </a:r>
          </a:p>
        </p:txBody>
      </p:sp>
      <p:sp>
        <p:nvSpPr>
          <p:cNvPr id="4" name="TextBox 3">
            <a:extLst>
              <a:ext uri="{FF2B5EF4-FFF2-40B4-BE49-F238E27FC236}">
                <a16:creationId xmlns:a16="http://schemas.microsoft.com/office/drawing/2014/main" id="{5053F3FB-ED10-E01A-5F27-F1E168072BF2}"/>
              </a:ext>
            </a:extLst>
          </p:cNvPr>
          <p:cNvSpPr txBox="1"/>
          <p:nvPr/>
        </p:nvSpPr>
        <p:spPr>
          <a:xfrm>
            <a:off x="428625" y="6286500"/>
            <a:ext cx="9658350" cy="369332"/>
          </a:xfrm>
          <a:prstGeom prst="rect">
            <a:avLst/>
          </a:prstGeom>
          <a:noFill/>
        </p:spPr>
        <p:txBody>
          <a:bodyPr wrap="square" rtlCol="0">
            <a:spAutoFit/>
          </a:bodyPr>
          <a:lstStyle/>
          <a:p>
            <a:pPr marL="0" indent="0">
              <a:buNone/>
            </a:pPr>
            <a:r>
              <a:rPr lang="en-US" sz="1800"/>
              <a:t>Issued by FDA May 6, 2015</a:t>
            </a:r>
            <a:endParaRPr lang="en-US" sz="1800" dirty="0"/>
          </a:p>
        </p:txBody>
      </p:sp>
    </p:spTree>
    <p:extLst>
      <p:ext uri="{BB962C8B-B14F-4D97-AF65-F5344CB8AC3E}">
        <p14:creationId xmlns:p14="http://schemas.microsoft.com/office/powerpoint/2010/main" val="2641842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9CFB1-3802-9129-FC16-1FEEFCF94799}"/>
              </a:ext>
            </a:extLst>
          </p:cNvPr>
          <p:cNvSpPr>
            <a:spLocks noGrp="1"/>
          </p:cNvSpPr>
          <p:nvPr>
            <p:ph type="title"/>
          </p:nvPr>
        </p:nvSpPr>
        <p:spPr/>
        <p:txBody>
          <a:bodyPr/>
          <a:lstStyle/>
          <a:p>
            <a:pPr algn="ctr"/>
            <a:r>
              <a:rPr lang="en-US" b="1" dirty="0"/>
              <a:t>R-based test submission – Pilot 1</a:t>
            </a:r>
          </a:p>
        </p:txBody>
      </p:sp>
      <p:sp>
        <p:nvSpPr>
          <p:cNvPr id="3" name="Content Placeholder 2">
            <a:extLst>
              <a:ext uri="{FF2B5EF4-FFF2-40B4-BE49-F238E27FC236}">
                <a16:creationId xmlns:a16="http://schemas.microsoft.com/office/drawing/2014/main" id="{9AA4A28C-DC80-5493-3DFC-6AACF4C28651}"/>
              </a:ext>
            </a:extLst>
          </p:cNvPr>
          <p:cNvSpPr>
            <a:spLocks noGrp="1"/>
          </p:cNvSpPr>
          <p:nvPr>
            <p:ph idx="1"/>
          </p:nvPr>
        </p:nvSpPr>
        <p:spPr>
          <a:xfrm>
            <a:off x="578141" y="1690688"/>
            <a:ext cx="10515600" cy="4351339"/>
          </a:xfrm>
        </p:spPr>
        <p:txBody>
          <a:bodyPr>
            <a:normAutofit fontScale="77500" lnSpcReduction="20000"/>
          </a:bodyPr>
          <a:lstStyle/>
          <a:p>
            <a:pPr marL="0" indent="0" algn="l" fontAlgn="base">
              <a:buNone/>
            </a:pPr>
            <a:r>
              <a:rPr lang="en-US" b="0" i="0" dirty="0">
                <a:effectLst/>
                <a:latin typeface="Roboto" panose="02000000000000000000" pitchFamily="2" charset="0"/>
              </a:rPr>
              <a:t>“The R Consortium is happy to announce that on Nov 22nd, 2021, the R Submissions Working Group successfully submitted an R-based test submission package through the FDA eCTD gateway! The submission package has been received by the FDA staff who were able to reproduce the numerical results.</a:t>
            </a:r>
          </a:p>
          <a:p>
            <a:pPr marL="0" indent="0" algn="l" fontAlgn="base">
              <a:buNone/>
            </a:pPr>
            <a:endParaRPr lang="en-US" b="0" i="0" dirty="0">
              <a:effectLst/>
              <a:latin typeface="Roboto" panose="02000000000000000000" pitchFamily="2" charset="0"/>
            </a:endParaRPr>
          </a:p>
          <a:p>
            <a:pPr marL="0" indent="0" algn="l" fontAlgn="base">
              <a:buNone/>
            </a:pPr>
            <a:r>
              <a:rPr lang="en-US" b="0" i="0" dirty="0">
                <a:effectLst/>
                <a:latin typeface="Roboto" panose="02000000000000000000" pitchFamily="2" charset="0"/>
              </a:rPr>
              <a:t>All submission materials can be found at: </a:t>
            </a:r>
            <a:r>
              <a:rPr lang="en-US" b="0" i="0" u="none" strike="noStrike" dirty="0">
                <a:solidFill>
                  <a:srgbClr val="0563C1"/>
                </a:solidFill>
                <a:effectLst/>
                <a:latin typeface="Roboto" panose="02000000000000000000" pitchFamily="2" charset="0"/>
                <a:hlinkClick r:id="rId2">
                  <a:extLst>
                    <a:ext uri="{A12FA001-AC4F-418D-AE19-62706E023703}">
                      <ahyp:hlinkClr xmlns:ahyp="http://schemas.microsoft.com/office/drawing/2018/hyperlinkcolor" val="tx"/>
                    </a:ext>
                  </a:extLst>
                </a:hlinkClick>
              </a:rPr>
              <a:t>https://github.com/RConsortium/</a:t>
            </a:r>
            <a:r>
              <a:rPr lang="en-US" b="0" i="0" u="none" strike="noStrike" dirty="0">
                <a:effectLst/>
                <a:latin typeface="Roboto" panose="02000000000000000000" pitchFamily="2" charset="0"/>
                <a:hlinkClick r:id="rId2">
                  <a:extLst>
                    <a:ext uri="{A12FA001-AC4F-418D-AE19-62706E023703}">
                      <ahyp:hlinkClr xmlns:ahyp="http://schemas.microsoft.com/office/drawing/2018/hyperlinkcolor" val="tx"/>
                    </a:ext>
                  </a:extLst>
                </a:hlinkClick>
              </a:rPr>
              <a:t>submissions-pilot1-to-fda</a:t>
            </a:r>
            <a:endParaRPr lang="en-US" b="0" i="0" u="none" strike="noStrike" dirty="0">
              <a:effectLst/>
              <a:latin typeface="Roboto" panose="02000000000000000000" pitchFamily="2" charset="0"/>
            </a:endParaRPr>
          </a:p>
          <a:p>
            <a:pPr marL="0" indent="0" algn="l" fontAlgn="base">
              <a:buNone/>
            </a:pPr>
            <a:endParaRPr lang="en-US" b="0" i="0" dirty="0">
              <a:effectLst/>
              <a:latin typeface="Roboto" panose="02000000000000000000" pitchFamily="2" charset="0"/>
            </a:endParaRPr>
          </a:p>
          <a:p>
            <a:pPr marL="0" indent="0" algn="l" fontAlgn="base">
              <a:buNone/>
            </a:pPr>
            <a:r>
              <a:rPr lang="en-US" b="0" i="0" dirty="0">
                <a:effectLst/>
                <a:latin typeface="Roboto" panose="02000000000000000000" pitchFamily="2" charset="0"/>
              </a:rPr>
              <a:t>The </a:t>
            </a:r>
            <a:r>
              <a:rPr lang="en-US" b="0" i="1" dirty="0">
                <a:effectLst/>
                <a:latin typeface="inherit"/>
              </a:rPr>
              <a:t>pilot 1 </a:t>
            </a:r>
            <a:r>
              <a:rPr lang="en-US" b="0" i="0" dirty="0">
                <a:effectLst/>
                <a:latin typeface="Roboto" panose="02000000000000000000" pitchFamily="2" charset="0"/>
              </a:rPr>
              <a:t>test submission,  was an example submission package following eCTD specifications which include a proprietary R package, R scripts for analysis, R-based analysis data reviewer guide, and other required eCTD components. To our knowledge, this is the first publicly available R-based FDA submission package. We hope this submission package and our learnings can serve as a good reference for future R-based regulatory submissions from different sponsors. Additional agency feedback will be shared in future communications.”</a:t>
            </a:r>
          </a:p>
          <a:p>
            <a:endParaRPr lang="en-US" dirty="0"/>
          </a:p>
        </p:txBody>
      </p:sp>
      <p:sp>
        <p:nvSpPr>
          <p:cNvPr id="4" name="TextBox 3">
            <a:extLst>
              <a:ext uri="{FF2B5EF4-FFF2-40B4-BE49-F238E27FC236}">
                <a16:creationId xmlns:a16="http://schemas.microsoft.com/office/drawing/2014/main" id="{2C15C20E-3850-5B0D-419E-502E919E018A}"/>
              </a:ext>
            </a:extLst>
          </p:cNvPr>
          <p:cNvSpPr txBox="1"/>
          <p:nvPr/>
        </p:nvSpPr>
        <p:spPr>
          <a:xfrm>
            <a:off x="742950" y="6276975"/>
            <a:ext cx="10382250" cy="369332"/>
          </a:xfrm>
          <a:prstGeom prst="rect">
            <a:avLst/>
          </a:prstGeom>
          <a:noFill/>
        </p:spPr>
        <p:txBody>
          <a:bodyPr wrap="square" rtlCol="0">
            <a:spAutoFit/>
          </a:bodyPr>
          <a:lstStyle/>
          <a:p>
            <a:pPr marL="0" indent="0">
              <a:buNone/>
            </a:pPr>
            <a:r>
              <a:rPr lang="en-US"/>
              <a:t>https://www.r-consortium.org/blog/2021/12/08/successful-r-based-test-package-submitted-to-fda</a:t>
            </a:r>
            <a:endParaRPr lang="en-US" dirty="0"/>
          </a:p>
        </p:txBody>
      </p:sp>
    </p:spTree>
    <p:extLst>
      <p:ext uri="{BB962C8B-B14F-4D97-AF65-F5344CB8AC3E}">
        <p14:creationId xmlns:p14="http://schemas.microsoft.com/office/powerpoint/2010/main" val="3074979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1B04C-39EF-99E4-9277-FA89E8764386}"/>
              </a:ext>
            </a:extLst>
          </p:cNvPr>
          <p:cNvSpPr>
            <a:spLocks noGrp="1"/>
          </p:cNvSpPr>
          <p:nvPr>
            <p:ph type="title"/>
          </p:nvPr>
        </p:nvSpPr>
        <p:spPr/>
        <p:txBody>
          <a:bodyPr/>
          <a:lstStyle/>
          <a:p>
            <a:pPr algn="ctr"/>
            <a:r>
              <a:rPr lang="en-US" b="1" dirty="0"/>
              <a:t>R Submission Pilot 2</a:t>
            </a:r>
          </a:p>
        </p:txBody>
      </p:sp>
      <p:sp>
        <p:nvSpPr>
          <p:cNvPr id="3" name="Content Placeholder 2">
            <a:extLst>
              <a:ext uri="{FF2B5EF4-FFF2-40B4-BE49-F238E27FC236}">
                <a16:creationId xmlns:a16="http://schemas.microsoft.com/office/drawing/2014/main" id="{44FEC8F6-5F83-A012-83FB-C5B293CE53AA}"/>
              </a:ext>
            </a:extLst>
          </p:cNvPr>
          <p:cNvSpPr>
            <a:spLocks noGrp="1"/>
          </p:cNvSpPr>
          <p:nvPr>
            <p:ph idx="1"/>
          </p:nvPr>
        </p:nvSpPr>
        <p:spPr>
          <a:xfrm>
            <a:off x="838200" y="1501629"/>
            <a:ext cx="10515600" cy="4675335"/>
          </a:xfrm>
        </p:spPr>
        <p:txBody>
          <a:bodyPr>
            <a:normAutofit/>
          </a:bodyPr>
          <a:lstStyle/>
          <a:p>
            <a:r>
              <a:rPr lang="en-US" b="1" dirty="0">
                <a:effectLst/>
              </a:rPr>
              <a:t>Pilot 2 - shiny submission</a:t>
            </a:r>
          </a:p>
          <a:p>
            <a:r>
              <a:rPr lang="en-US" b="1" dirty="0">
                <a:effectLst/>
              </a:rPr>
              <a:t>Goal</a:t>
            </a:r>
            <a:r>
              <a:rPr lang="en-US" dirty="0">
                <a:effectLst/>
              </a:rPr>
              <a:t>: Example R based submission contains a shiny app, submission through the current FDA e-submission system and process</a:t>
            </a:r>
          </a:p>
          <a:p>
            <a:r>
              <a:rPr lang="en-US" b="1" dirty="0">
                <a:effectLst/>
              </a:rPr>
              <a:t>Key evaluation aspects</a:t>
            </a:r>
            <a:r>
              <a:rPr lang="en-US" dirty="0">
                <a:effectLst/>
              </a:rPr>
              <a:t>:</a:t>
            </a:r>
          </a:p>
          <a:p>
            <a:pPr>
              <a:buFont typeface="Arial" panose="020B0604020202020204" pitchFamily="34" charset="0"/>
              <a:buChar char="•"/>
            </a:pPr>
            <a:r>
              <a:rPr lang="en-US" dirty="0">
                <a:effectLst/>
              </a:rPr>
              <a:t>For Submitter</a:t>
            </a:r>
          </a:p>
          <a:p>
            <a:pPr marL="742950" lvl="1" indent="-285750">
              <a:buFont typeface="Arial" panose="020B0604020202020204" pitchFamily="34" charset="0"/>
              <a:buChar char="•"/>
            </a:pPr>
            <a:r>
              <a:rPr lang="en-US" dirty="0">
                <a:effectLst/>
              </a:rPr>
              <a:t>Submission of an shiny app through the eCTD portal</a:t>
            </a:r>
          </a:p>
          <a:p>
            <a:pPr marL="742950" lvl="1" indent="-285750">
              <a:buFont typeface="Arial" panose="020B0604020202020204" pitchFamily="34" charset="0"/>
              <a:buChar char="•"/>
            </a:pPr>
            <a:r>
              <a:rPr lang="en-US" dirty="0">
                <a:effectLst/>
              </a:rPr>
              <a:t>The shiny codes will be provided as a proprietary R package</a:t>
            </a:r>
          </a:p>
          <a:p>
            <a:pPr>
              <a:buFont typeface="Arial" panose="020B0604020202020204" pitchFamily="34" charset="0"/>
              <a:buChar char="•"/>
            </a:pPr>
            <a:r>
              <a:rPr lang="en-US" dirty="0">
                <a:effectLst/>
              </a:rPr>
              <a:t>For FDA Reviewer</a:t>
            </a:r>
          </a:p>
          <a:p>
            <a:pPr marL="742950" lvl="1" indent="-285750">
              <a:buFont typeface="Arial" panose="020B0604020202020204" pitchFamily="34" charset="0"/>
              <a:buChar char="•"/>
            </a:pPr>
            <a:r>
              <a:rPr lang="en-US" dirty="0">
                <a:effectLst/>
              </a:rPr>
              <a:t>Reproduce analysis results by deploying the shiny app on a FDA laptop/server</a:t>
            </a:r>
          </a:p>
        </p:txBody>
      </p:sp>
      <p:sp>
        <p:nvSpPr>
          <p:cNvPr id="4" name="TextBox 3">
            <a:extLst>
              <a:ext uri="{FF2B5EF4-FFF2-40B4-BE49-F238E27FC236}">
                <a16:creationId xmlns:a16="http://schemas.microsoft.com/office/drawing/2014/main" id="{6208A306-7FD3-E5CD-4E26-CFE0B3E30EC8}"/>
              </a:ext>
            </a:extLst>
          </p:cNvPr>
          <p:cNvSpPr txBox="1"/>
          <p:nvPr/>
        </p:nvSpPr>
        <p:spPr>
          <a:xfrm>
            <a:off x="2266950" y="5992298"/>
            <a:ext cx="10515600" cy="369332"/>
          </a:xfrm>
          <a:prstGeom prst="rect">
            <a:avLst/>
          </a:prstGeom>
          <a:noFill/>
        </p:spPr>
        <p:txBody>
          <a:bodyPr wrap="square" rtlCol="0">
            <a:spAutoFit/>
          </a:bodyPr>
          <a:lstStyle/>
          <a:p>
            <a:r>
              <a:rPr lang="en-US">
                <a:hlinkClick r:id="rId2"/>
              </a:rPr>
              <a:t>R Submissions Working Group - R Submission Pilot 2 (rconsortium.github.io)</a:t>
            </a:r>
            <a:endParaRPr lang="en-US" dirty="0"/>
          </a:p>
        </p:txBody>
      </p:sp>
    </p:spTree>
    <p:extLst>
      <p:ext uri="{BB962C8B-B14F-4D97-AF65-F5344CB8AC3E}">
        <p14:creationId xmlns:p14="http://schemas.microsoft.com/office/powerpoint/2010/main" val="2436098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DEC9-6B78-F583-EE9E-D45A68E9C850}"/>
              </a:ext>
            </a:extLst>
          </p:cNvPr>
          <p:cNvSpPr>
            <a:spLocks noGrp="1"/>
          </p:cNvSpPr>
          <p:nvPr>
            <p:ph type="title"/>
          </p:nvPr>
        </p:nvSpPr>
        <p:spPr/>
        <p:txBody>
          <a:bodyPr/>
          <a:lstStyle/>
          <a:p>
            <a:pPr algn="ctr"/>
            <a:r>
              <a:rPr lang="en-US" b="1" dirty="0"/>
              <a:t>Summary</a:t>
            </a:r>
          </a:p>
        </p:txBody>
      </p:sp>
      <p:sp>
        <p:nvSpPr>
          <p:cNvPr id="3" name="Content Placeholder 2">
            <a:extLst>
              <a:ext uri="{FF2B5EF4-FFF2-40B4-BE49-F238E27FC236}">
                <a16:creationId xmlns:a16="http://schemas.microsoft.com/office/drawing/2014/main" id="{255C3DF8-FD0B-50A0-3502-010FC349F4FA}"/>
              </a:ext>
            </a:extLst>
          </p:cNvPr>
          <p:cNvSpPr>
            <a:spLocks noGrp="1"/>
          </p:cNvSpPr>
          <p:nvPr>
            <p:ph idx="1"/>
          </p:nvPr>
        </p:nvSpPr>
        <p:spPr>
          <a:xfrm>
            <a:off x="1639370" y="2341838"/>
            <a:ext cx="9714430" cy="9032324"/>
          </a:xfrm>
        </p:spPr>
        <p:txBody>
          <a:bodyPr>
            <a:normAutofit/>
          </a:bodyPr>
          <a:lstStyle/>
          <a:p>
            <a:pPr marL="0" indent="0">
              <a:buNone/>
            </a:pPr>
            <a:r>
              <a:rPr lang="en-US" sz="4000" dirty="0"/>
              <a:t>With the changing scientific and data landscape, challenges and opportunities prevail.  There will be an increased need for computing and graphical capabilities.</a:t>
            </a:r>
          </a:p>
          <a:p>
            <a:pPr marL="0" indent="0">
              <a:buNone/>
            </a:pPr>
            <a:endParaRPr lang="en-US" sz="3200" dirty="0"/>
          </a:p>
          <a:p>
            <a:pPr marL="0" indent="0">
              <a:buNone/>
            </a:pPr>
            <a:endParaRPr lang="en-US" sz="3200" dirty="0"/>
          </a:p>
        </p:txBody>
      </p:sp>
    </p:spTree>
    <p:extLst>
      <p:ext uri="{BB962C8B-B14F-4D97-AF65-F5344CB8AC3E}">
        <p14:creationId xmlns:p14="http://schemas.microsoft.com/office/powerpoint/2010/main" val="332649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2C8287-BDBB-64D0-F3F6-4DA03D8CE8D5}"/>
              </a:ext>
            </a:extLst>
          </p:cNvPr>
          <p:cNvSpPr>
            <a:spLocks noGrp="1"/>
          </p:cNvSpPr>
          <p:nvPr>
            <p:ph type="title"/>
          </p:nvPr>
        </p:nvSpPr>
        <p:spPr/>
        <p:txBody>
          <a:bodyPr/>
          <a:lstStyle/>
          <a:p>
            <a:r>
              <a:rPr lang="en-US" dirty="0"/>
              <a:t>The Evolving Landscape</a:t>
            </a:r>
          </a:p>
        </p:txBody>
      </p:sp>
    </p:spTree>
    <p:extLst>
      <p:ext uri="{BB962C8B-B14F-4D97-AF65-F5344CB8AC3E}">
        <p14:creationId xmlns:p14="http://schemas.microsoft.com/office/powerpoint/2010/main" val="677185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47CE-67E0-1196-32A1-AA7525C47FD9}"/>
              </a:ext>
            </a:extLst>
          </p:cNvPr>
          <p:cNvSpPr>
            <a:spLocks noGrp="1"/>
          </p:cNvSpPr>
          <p:nvPr>
            <p:ph type="title"/>
          </p:nvPr>
        </p:nvSpPr>
        <p:spPr/>
        <p:txBody>
          <a:bodyPr/>
          <a:lstStyle/>
          <a:p>
            <a:pPr algn="ctr"/>
            <a:r>
              <a:rPr lang="en-US" b="1" dirty="0"/>
              <a:t>Acknowledgements</a:t>
            </a:r>
          </a:p>
        </p:txBody>
      </p:sp>
      <p:sp>
        <p:nvSpPr>
          <p:cNvPr id="3" name="Content Placeholder 2">
            <a:extLst>
              <a:ext uri="{FF2B5EF4-FFF2-40B4-BE49-F238E27FC236}">
                <a16:creationId xmlns:a16="http://schemas.microsoft.com/office/drawing/2014/main" id="{E3BD4C3F-6E7C-9410-C82F-1A346803D380}"/>
              </a:ext>
            </a:extLst>
          </p:cNvPr>
          <p:cNvSpPr>
            <a:spLocks noGrp="1"/>
          </p:cNvSpPr>
          <p:nvPr>
            <p:ph idx="1"/>
          </p:nvPr>
        </p:nvSpPr>
        <p:spPr/>
        <p:txBody>
          <a:bodyPr>
            <a:normAutofit/>
          </a:bodyPr>
          <a:lstStyle/>
          <a:p>
            <a:pPr marL="0" indent="0">
              <a:buNone/>
            </a:pPr>
            <a:r>
              <a:rPr lang="en-US" sz="4000" dirty="0"/>
              <a:t>Dr. Matilde Kam</a:t>
            </a:r>
          </a:p>
          <a:p>
            <a:pPr marL="0" indent="0">
              <a:buNone/>
            </a:pPr>
            <a:r>
              <a:rPr lang="en-US" sz="4000" dirty="0"/>
              <a:t>Colleagues in the Office of Biostatistics</a:t>
            </a:r>
          </a:p>
        </p:txBody>
      </p:sp>
    </p:spTree>
    <p:extLst>
      <p:ext uri="{BB962C8B-B14F-4D97-AF65-F5344CB8AC3E}">
        <p14:creationId xmlns:p14="http://schemas.microsoft.com/office/powerpoint/2010/main" val="1993642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0FA4-CCD6-AB11-47D3-0150D541256A}"/>
              </a:ext>
            </a:extLst>
          </p:cNvPr>
          <p:cNvSpPr>
            <a:spLocks noGrp="1"/>
          </p:cNvSpPr>
          <p:nvPr>
            <p:ph type="title"/>
          </p:nvPr>
        </p:nvSpPr>
        <p:spPr/>
        <p:txBody>
          <a:bodyPr/>
          <a:lstStyle/>
          <a:p>
            <a:pPr algn="ctr"/>
            <a:r>
              <a:rPr lang="en-US" b="1" dirty="0"/>
              <a:t>Evolving Scientific Thinking</a:t>
            </a:r>
          </a:p>
        </p:txBody>
      </p:sp>
      <p:graphicFrame>
        <p:nvGraphicFramePr>
          <p:cNvPr id="4" name="Content Placeholder 3">
            <a:extLst>
              <a:ext uri="{FF2B5EF4-FFF2-40B4-BE49-F238E27FC236}">
                <a16:creationId xmlns:a16="http://schemas.microsoft.com/office/drawing/2014/main" id="{3EB18032-7B5F-EB30-992B-7CC97D276724}"/>
              </a:ext>
            </a:extLst>
          </p:cNvPr>
          <p:cNvGraphicFramePr>
            <a:graphicFrameLocks noGrp="1"/>
          </p:cNvGraphicFramePr>
          <p:nvPr>
            <p:ph idx="1"/>
            <p:extLst>
              <p:ext uri="{D42A27DB-BD31-4B8C-83A1-F6EECF244321}">
                <p14:modId xmlns:p14="http://schemas.microsoft.com/office/powerpoint/2010/main" val="381150811"/>
              </p:ext>
            </p:extLst>
          </p:nvPr>
        </p:nvGraphicFramePr>
        <p:xfrm>
          <a:off x="0" y="1853967"/>
          <a:ext cx="7541703" cy="41468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text, application, email&#10;&#10;Description automatically generated">
            <a:extLst>
              <a:ext uri="{FF2B5EF4-FFF2-40B4-BE49-F238E27FC236}">
                <a16:creationId xmlns:a16="http://schemas.microsoft.com/office/drawing/2014/main" id="{294FAE7B-4A6F-F8C4-616F-DF757A4F1627}"/>
              </a:ext>
            </a:extLst>
          </p:cNvPr>
          <p:cNvPicPr>
            <a:picLocks noChangeAspect="1"/>
          </p:cNvPicPr>
          <p:nvPr/>
        </p:nvPicPr>
        <p:blipFill>
          <a:blip r:embed="rId7"/>
          <a:stretch>
            <a:fillRect/>
          </a:stretch>
        </p:blipFill>
        <p:spPr>
          <a:xfrm>
            <a:off x="7541703" y="2183960"/>
            <a:ext cx="4488110" cy="3570888"/>
          </a:xfrm>
          <a:prstGeom prst="rect">
            <a:avLst/>
          </a:prstGeom>
        </p:spPr>
      </p:pic>
    </p:spTree>
    <p:extLst>
      <p:ext uri="{BB962C8B-B14F-4D97-AF65-F5344CB8AC3E}">
        <p14:creationId xmlns:p14="http://schemas.microsoft.com/office/powerpoint/2010/main" val="257123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00C33-FCCC-1D35-BC4B-8920E9684FB2}"/>
              </a:ext>
            </a:extLst>
          </p:cNvPr>
          <p:cNvSpPr>
            <a:spLocks noGrp="1"/>
          </p:cNvSpPr>
          <p:nvPr>
            <p:ph type="title"/>
          </p:nvPr>
        </p:nvSpPr>
        <p:spPr/>
        <p:txBody>
          <a:bodyPr/>
          <a:lstStyle/>
          <a:p>
            <a:pPr algn="ctr"/>
            <a:r>
              <a:rPr lang="en-US" b="1" dirty="0"/>
              <a:t>Evolving Data Sources</a:t>
            </a:r>
          </a:p>
        </p:txBody>
      </p:sp>
      <p:pic>
        <p:nvPicPr>
          <p:cNvPr id="4" name="Picture 3" descr="A picture containing rain&#10;&#10;Description automatically generated">
            <a:extLst>
              <a:ext uri="{FF2B5EF4-FFF2-40B4-BE49-F238E27FC236}">
                <a16:creationId xmlns:a16="http://schemas.microsoft.com/office/drawing/2014/main" id="{BD230AFC-2A13-A2EA-4736-986335F2F08E}"/>
              </a:ext>
            </a:extLst>
          </p:cNvPr>
          <p:cNvPicPr>
            <a:picLocks noChangeAspect="1"/>
          </p:cNvPicPr>
          <p:nvPr/>
        </p:nvPicPr>
        <p:blipFill rotWithShape="1">
          <a:blip r:embed="rId2"/>
          <a:srcRect l="16113" r="3912" b="2"/>
          <a:stretch/>
        </p:blipFill>
        <p:spPr>
          <a:xfrm>
            <a:off x="0" y="1690688"/>
            <a:ext cx="5343680" cy="4727196"/>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p:spPr>
      </p:pic>
      <p:pic>
        <p:nvPicPr>
          <p:cNvPr id="5" name="Content Placeholder 4" descr="Graphical user interface&#10;&#10;Description automatically generated with medium confidence">
            <a:extLst>
              <a:ext uri="{FF2B5EF4-FFF2-40B4-BE49-F238E27FC236}">
                <a16:creationId xmlns:a16="http://schemas.microsoft.com/office/drawing/2014/main" id="{7FAE4289-5E32-7227-9896-08D7426514D1}"/>
              </a:ext>
            </a:extLst>
          </p:cNvPr>
          <p:cNvPicPr>
            <a:picLocks noGrp="1" noChangeAspect="1"/>
          </p:cNvPicPr>
          <p:nvPr>
            <p:ph idx="1"/>
          </p:nvPr>
        </p:nvPicPr>
        <p:blipFill rotWithShape="1">
          <a:blip r:embed="rId3"/>
          <a:srcRect l="5128" r="20283" b="-1"/>
          <a:stretch/>
        </p:blipFill>
        <p:spPr>
          <a:xfrm>
            <a:off x="7053707" y="1451807"/>
            <a:ext cx="5138293" cy="4404221"/>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p:spPr>
      </p:pic>
    </p:spTree>
    <p:extLst>
      <p:ext uri="{BB962C8B-B14F-4D97-AF65-F5344CB8AC3E}">
        <p14:creationId xmlns:p14="http://schemas.microsoft.com/office/powerpoint/2010/main" val="2999446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EC2F-B8C7-DE63-FCB7-08472910FE8A}"/>
              </a:ext>
            </a:extLst>
          </p:cNvPr>
          <p:cNvSpPr>
            <a:spLocks noGrp="1"/>
          </p:cNvSpPr>
          <p:nvPr>
            <p:ph type="title"/>
          </p:nvPr>
        </p:nvSpPr>
        <p:spPr/>
        <p:txBody>
          <a:bodyPr/>
          <a:lstStyle/>
          <a:p>
            <a:pPr algn="ctr"/>
            <a:r>
              <a:rPr lang="en-US" b="1" dirty="0"/>
              <a:t>COVID-19</a:t>
            </a:r>
          </a:p>
        </p:txBody>
      </p:sp>
      <p:sp>
        <p:nvSpPr>
          <p:cNvPr id="3" name="Content Placeholder 2">
            <a:extLst>
              <a:ext uri="{FF2B5EF4-FFF2-40B4-BE49-F238E27FC236}">
                <a16:creationId xmlns:a16="http://schemas.microsoft.com/office/drawing/2014/main" id="{E8E2AE6F-C18B-1667-428C-1C03B87169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F74D8F-00F5-7825-DF79-AE4D23FFBB0A}"/>
              </a:ext>
            </a:extLst>
          </p:cNvPr>
          <p:cNvPicPr>
            <a:picLocks noChangeAspect="1"/>
          </p:cNvPicPr>
          <p:nvPr/>
        </p:nvPicPr>
        <p:blipFill rotWithShape="1">
          <a:blip r:embed="rId2"/>
          <a:srcRect l="17985" r="3329" b="1"/>
          <a:stretch/>
        </p:blipFill>
        <p:spPr>
          <a:xfrm>
            <a:off x="838200" y="1885508"/>
            <a:ext cx="10579217" cy="4426393"/>
          </a:xfrm>
          <a:prstGeom prst="rect">
            <a:avLst/>
          </a:prstGeom>
        </p:spPr>
      </p:pic>
    </p:spTree>
    <p:extLst>
      <p:ext uri="{BB962C8B-B14F-4D97-AF65-F5344CB8AC3E}">
        <p14:creationId xmlns:p14="http://schemas.microsoft.com/office/powerpoint/2010/main" val="381874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8DCB-8153-8CFC-60D6-96DF1B4879E6}"/>
              </a:ext>
            </a:extLst>
          </p:cNvPr>
          <p:cNvSpPr>
            <a:spLocks noGrp="1"/>
          </p:cNvSpPr>
          <p:nvPr>
            <p:ph type="title"/>
          </p:nvPr>
        </p:nvSpPr>
        <p:spPr/>
        <p:txBody>
          <a:bodyPr/>
          <a:lstStyle/>
          <a:p>
            <a:pPr algn="ctr"/>
            <a:r>
              <a:rPr lang="en-US" b="1" dirty="0"/>
              <a:t>Climate Change</a:t>
            </a:r>
          </a:p>
        </p:txBody>
      </p:sp>
      <p:sp>
        <p:nvSpPr>
          <p:cNvPr id="3" name="Content Placeholder 2">
            <a:extLst>
              <a:ext uri="{FF2B5EF4-FFF2-40B4-BE49-F238E27FC236}">
                <a16:creationId xmlns:a16="http://schemas.microsoft.com/office/drawing/2014/main" id="{9AB97809-9C2C-2522-9085-ADEC617F586C}"/>
              </a:ext>
            </a:extLst>
          </p:cNvPr>
          <p:cNvSpPr>
            <a:spLocks noGrp="1"/>
          </p:cNvSpPr>
          <p:nvPr>
            <p:ph idx="1"/>
          </p:nvPr>
        </p:nvSpPr>
        <p:spPr/>
        <p:txBody>
          <a:bodyPr/>
          <a:lstStyle/>
          <a:p>
            <a:endParaRPr lang="en-US" dirty="0"/>
          </a:p>
        </p:txBody>
      </p:sp>
      <p:pic>
        <p:nvPicPr>
          <p:cNvPr id="4" name="Picture 3" descr="A picture containing star, outdoor object, night sky&#10;&#10;Description automatically generated">
            <a:extLst>
              <a:ext uri="{FF2B5EF4-FFF2-40B4-BE49-F238E27FC236}">
                <a16:creationId xmlns:a16="http://schemas.microsoft.com/office/drawing/2014/main" id="{B3C7BF3A-FB0E-E9E9-8DD4-ACFFF1CF8BE5}"/>
              </a:ext>
            </a:extLst>
          </p:cNvPr>
          <p:cNvPicPr>
            <a:picLocks noChangeAspect="1"/>
          </p:cNvPicPr>
          <p:nvPr/>
        </p:nvPicPr>
        <p:blipFill rotWithShape="1">
          <a:blip r:embed="rId2"/>
          <a:srcRect l="10046" r="17693" b="1"/>
          <a:stretch/>
        </p:blipFill>
        <p:spPr>
          <a:xfrm>
            <a:off x="838200" y="1669716"/>
            <a:ext cx="10447788" cy="4622027"/>
          </a:xfrm>
          <a:prstGeom prst="rect">
            <a:avLst/>
          </a:prstGeom>
        </p:spPr>
      </p:pic>
    </p:spTree>
    <p:extLst>
      <p:ext uri="{BB962C8B-B14F-4D97-AF65-F5344CB8AC3E}">
        <p14:creationId xmlns:p14="http://schemas.microsoft.com/office/powerpoint/2010/main" val="167486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CD2D-796D-56C2-2208-B4920F3217AB}"/>
              </a:ext>
            </a:extLst>
          </p:cNvPr>
          <p:cNvSpPr>
            <a:spLocks noGrp="1"/>
          </p:cNvSpPr>
          <p:nvPr>
            <p:ph type="title"/>
          </p:nvPr>
        </p:nvSpPr>
        <p:spPr/>
        <p:txBody>
          <a:bodyPr/>
          <a:lstStyle/>
          <a:p>
            <a:pPr algn="ctr"/>
            <a:r>
              <a:rPr lang="en-US" b="1" dirty="0"/>
              <a:t>Machine Learning</a:t>
            </a:r>
          </a:p>
        </p:txBody>
      </p:sp>
      <p:pic>
        <p:nvPicPr>
          <p:cNvPr id="5" name="Content Placeholder 4" descr="Graphical user interface&#10;&#10;Description automatically generated">
            <a:extLst>
              <a:ext uri="{FF2B5EF4-FFF2-40B4-BE49-F238E27FC236}">
                <a16:creationId xmlns:a16="http://schemas.microsoft.com/office/drawing/2014/main" id="{AA358A63-0C88-5C37-EDF4-D98C7B27D31C}"/>
              </a:ext>
            </a:extLst>
          </p:cNvPr>
          <p:cNvPicPr>
            <a:picLocks noGrp="1" noChangeAspect="1"/>
          </p:cNvPicPr>
          <p:nvPr>
            <p:ph idx="1"/>
          </p:nvPr>
        </p:nvPicPr>
        <p:blipFill>
          <a:blip r:embed="rId2"/>
          <a:stretch>
            <a:fillRect/>
          </a:stretch>
        </p:blipFill>
        <p:spPr>
          <a:xfrm>
            <a:off x="6882902" y="1830589"/>
            <a:ext cx="3884010" cy="4351338"/>
          </a:xfrm>
          <a:prstGeom prst="rect">
            <a:avLst/>
          </a:prstGeom>
        </p:spPr>
      </p:pic>
      <p:sp>
        <p:nvSpPr>
          <p:cNvPr id="6" name="TextBox 5">
            <a:extLst>
              <a:ext uri="{FF2B5EF4-FFF2-40B4-BE49-F238E27FC236}">
                <a16:creationId xmlns:a16="http://schemas.microsoft.com/office/drawing/2014/main" id="{AA43D89C-9142-1AC7-0452-A0726A7ED64E}"/>
              </a:ext>
            </a:extLst>
          </p:cNvPr>
          <p:cNvSpPr txBox="1"/>
          <p:nvPr/>
        </p:nvSpPr>
        <p:spPr>
          <a:xfrm>
            <a:off x="6392412" y="5998662"/>
            <a:ext cx="5867400" cy="646331"/>
          </a:xfrm>
          <a:prstGeom prst="rect">
            <a:avLst/>
          </a:prstGeom>
          <a:noFill/>
        </p:spPr>
        <p:txBody>
          <a:bodyPr wrap="square" rtlCol="0">
            <a:spAutoFit/>
          </a:bodyPr>
          <a:lstStyle/>
          <a:p>
            <a:r>
              <a:rPr lang="en-US" dirty="0">
                <a:hlinkClick r:id="rId3"/>
              </a:rPr>
              <a:t>https://</a:t>
            </a:r>
            <a:r>
              <a:rPr lang="en-US" dirty="0" err="1">
                <a:hlinkClick r:id="rId3"/>
              </a:rPr>
              <a:t>www.nytimes.com</a:t>
            </a:r>
            <a:r>
              <a:rPr lang="en-US" dirty="0">
                <a:hlinkClick r:id="rId3"/>
              </a:rPr>
              <a:t>/2022/12/22/</a:t>
            </a:r>
            <a:r>
              <a:rPr lang="en-US" dirty="0" err="1">
                <a:hlinkClick r:id="rId3"/>
              </a:rPr>
              <a:t>nyregion</a:t>
            </a:r>
            <a:r>
              <a:rPr lang="en-US" dirty="0">
                <a:hlinkClick r:id="rId3"/>
              </a:rPr>
              <a:t>/</a:t>
            </a:r>
            <a:r>
              <a:rPr lang="en-US" dirty="0" err="1">
                <a:hlinkClick r:id="rId3"/>
              </a:rPr>
              <a:t>madison</a:t>
            </a:r>
            <a:r>
              <a:rPr lang="en-US" dirty="0">
                <a:hlinkClick r:id="rId3"/>
              </a:rPr>
              <a:t>-square-garden-facial-</a:t>
            </a:r>
            <a:r>
              <a:rPr lang="en-US" dirty="0" err="1">
                <a:hlinkClick r:id="rId3"/>
              </a:rPr>
              <a:t>recognition.html</a:t>
            </a:r>
            <a:endParaRPr lang="en-US" dirty="0"/>
          </a:p>
        </p:txBody>
      </p:sp>
      <p:pic>
        <p:nvPicPr>
          <p:cNvPr id="7" name="Picture 6" descr="A picture containing text, electronics, computer&#10;&#10;Description automatically generated">
            <a:extLst>
              <a:ext uri="{FF2B5EF4-FFF2-40B4-BE49-F238E27FC236}">
                <a16:creationId xmlns:a16="http://schemas.microsoft.com/office/drawing/2014/main" id="{B9A71A67-90A5-9BD1-7C05-9B1A9BCD4CC5}"/>
              </a:ext>
            </a:extLst>
          </p:cNvPr>
          <p:cNvPicPr>
            <a:picLocks noChangeAspect="1"/>
          </p:cNvPicPr>
          <p:nvPr/>
        </p:nvPicPr>
        <p:blipFill>
          <a:blip r:embed="rId4"/>
          <a:stretch>
            <a:fillRect/>
          </a:stretch>
        </p:blipFill>
        <p:spPr>
          <a:xfrm>
            <a:off x="298457" y="1830589"/>
            <a:ext cx="5426764" cy="3957815"/>
          </a:xfrm>
          <a:prstGeom prst="rect">
            <a:avLst/>
          </a:prstGeom>
        </p:spPr>
      </p:pic>
    </p:spTree>
    <p:extLst>
      <p:ext uri="{BB962C8B-B14F-4D97-AF65-F5344CB8AC3E}">
        <p14:creationId xmlns:p14="http://schemas.microsoft.com/office/powerpoint/2010/main" val="3757973446"/>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C8EF3946-50B8-41B0-A8FF-B63437CA5046}" vid="{10116CEF-838F-4A01-8E3E-266AC140BF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2405</TotalTime>
  <Words>1869</Words>
  <Application>Microsoft Office PowerPoint</Application>
  <PresentationFormat>Widescreen</PresentationFormat>
  <Paragraphs>220</Paragraphs>
  <Slides>40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Courier New</vt:lpstr>
      <vt:lpstr>Helvetica</vt:lpstr>
      <vt:lpstr>inherit</vt:lpstr>
      <vt:lpstr>Roboto</vt:lpstr>
      <vt:lpstr>Wingdings</vt:lpstr>
      <vt:lpstr>Theme1</vt:lpstr>
      <vt:lpstr>Our Impact in the Evolving Data Landscape</vt:lpstr>
      <vt:lpstr>Disclaimer</vt:lpstr>
      <vt:lpstr>Outline</vt:lpstr>
      <vt:lpstr>The Evolving Landscape</vt:lpstr>
      <vt:lpstr>Evolving Scientific Thinking</vt:lpstr>
      <vt:lpstr>Evolving Data Sources</vt:lpstr>
      <vt:lpstr>COVID-19</vt:lpstr>
      <vt:lpstr>Climate Change</vt:lpstr>
      <vt:lpstr>Machine Learning</vt:lpstr>
      <vt:lpstr>Artificial Intelligence: Healthcare</vt:lpstr>
      <vt:lpstr>Artificial Intelligence: FDA</vt:lpstr>
      <vt:lpstr>FDA Organizational Structure</vt:lpstr>
      <vt:lpstr>FDA Organization</vt:lpstr>
      <vt:lpstr>CDER Organization (simplified)</vt:lpstr>
      <vt:lpstr>PowerPoint Presentation</vt:lpstr>
      <vt:lpstr>Office of Biostatistics Mission</vt:lpstr>
      <vt:lpstr>Challenges and Opportunities</vt:lpstr>
      <vt:lpstr>Prescription Drug User Fee Act (PDUFA VII)</vt:lpstr>
      <vt:lpstr>Prescription Drug User Fee Act (PDUFA VII)</vt:lpstr>
      <vt:lpstr>Challenges in Rare Disease Drug Development</vt:lpstr>
      <vt:lpstr>Opportunities for Statistical Innovation</vt:lpstr>
      <vt:lpstr>Vision</vt:lpstr>
      <vt:lpstr>Complex Innovative Trial Designs (CIDs) Federal Register Notice</vt:lpstr>
      <vt:lpstr>Complex Innovative Trial Designs</vt:lpstr>
      <vt:lpstr>Complex Innovative Designs  Paired Meeting Program</vt:lpstr>
      <vt:lpstr>CID includes….</vt:lpstr>
      <vt:lpstr>CID includes….</vt:lpstr>
      <vt:lpstr>Evolving Landscape (pre-PDUFA VI)</vt:lpstr>
      <vt:lpstr>Digital Health Technology</vt:lpstr>
      <vt:lpstr>Examples of DHTs</vt:lpstr>
      <vt:lpstr>PDUFA VII and DHT</vt:lpstr>
      <vt:lpstr>Draft Guidance on Digital Health Technologies</vt:lpstr>
      <vt:lpstr>Opportunities to Advance Innovation</vt:lpstr>
      <vt:lpstr> The Evolution of R</vt:lpstr>
      <vt:lpstr>Evolving Landscape </vt:lpstr>
      <vt:lpstr>Statistical Software Clarifying Statement</vt:lpstr>
      <vt:lpstr>R-based test submission – Pilot 1</vt:lpstr>
      <vt:lpstr>R Submission Pilot 2</vt:lpstr>
      <vt:lpstr>Summary</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dionne price</dc:creator>
  <cp:lastModifiedBy>Price, Dionne</cp:lastModifiedBy>
  <cp:revision>3</cp:revision>
  <dcterms:created xsi:type="dcterms:W3CDTF">2023-10-18T21:17:07Z</dcterms:created>
  <dcterms:modified xsi:type="dcterms:W3CDTF">2023-10-22T19:17:04Z</dcterms:modified>
</cp:coreProperties>
</file>